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&#65279;<?xml version="1.0" encoding="utf-8" standalone="yes"?>
<Relationships xmlns="http://schemas.openxmlformats.org/package/2006/relationships">
  <Relationship Id="rId1" Type="http://schemas.openxmlformats.org/officeDocument/2006/relationships/officeDocument" Target="ppt/presentation.xml" />
  <Relationship Id="rId4"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35"/>
  </p:notesMasterIdLst>
  <p:sldIdLst>
    <p:sldId id="2147375974" r:id="rId5"/>
    <p:sldId id="2147375540" r:id="rId6"/>
    <p:sldId id="2147375968" r:id="rId7"/>
    <p:sldId id="3687" r:id="rId8"/>
    <p:sldId id="3685" r:id="rId9"/>
    <p:sldId id="3697" r:id="rId10"/>
    <p:sldId id="2147375969" r:id="rId11"/>
    <p:sldId id="3710" r:id="rId12"/>
    <p:sldId id="3708" r:id="rId13"/>
    <p:sldId id="3717" r:id="rId14"/>
    <p:sldId id="3718" r:id="rId15"/>
    <p:sldId id="2147375979" r:id="rId16"/>
    <p:sldId id="3696" r:id="rId17"/>
    <p:sldId id="3704" r:id="rId18"/>
    <p:sldId id="2147375971" r:id="rId19"/>
    <p:sldId id="3719" r:id="rId20"/>
    <p:sldId id="3720" r:id="rId21"/>
    <p:sldId id="3721" r:id="rId22"/>
    <p:sldId id="3722" r:id="rId23"/>
    <p:sldId id="2147375970" r:id="rId24"/>
    <p:sldId id="2147375975" r:id="rId25"/>
    <p:sldId id="2147375976" r:id="rId26"/>
    <p:sldId id="2147375977" r:id="rId27"/>
    <p:sldId id="2147375978" r:id="rId28"/>
    <p:sldId id="2147375972" r:id="rId29"/>
    <p:sldId id="3695" r:id="rId30"/>
    <p:sldId id="3707" r:id="rId31"/>
    <p:sldId id="2147375973" r:id="rId32"/>
    <p:sldId id="3723" r:id="rId33"/>
    <p:sldId id="2147375966"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様式3_宿泊施設" id="{5A9D53E3-28DA-4E99-A6E3-77BC7E109AC3}">
          <p14:sldIdLst>
            <p14:sldId id="2147375974"/>
            <p14:sldId id="2147375540"/>
            <p14:sldId id="2147375968"/>
            <p14:sldId id="3687"/>
            <p14:sldId id="3685"/>
            <p14:sldId id="3697"/>
          </p14:sldIdLst>
        </p14:section>
        <p14:section name="様式3_観光施設" id="{CB60958D-31D9-400A-AE13-1B786EEFBF2F}">
          <p14:sldIdLst>
            <p14:sldId id="2147375969"/>
            <p14:sldId id="3710"/>
            <p14:sldId id="3708"/>
            <p14:sldId id="3717"/>
            <p14:sldId id="3718"/>
          </p14:sldIdLst>
        </p14:section>
        <p14:section name="様式3_廃屋撤去" id="{DF0BF0AF-AED0-43AE-8B1B-C3BE7D8133C2}">
          <p14:sldIdLst>
            <p14:sldId id="2147375979"/>
            <p14:sldId id="3696"/>
            <p14:sldId id="3704"/>
          </p14:sldIdLst>
        </p14:section>
        <p14:section name="様式3_廃屋の撤去+再建" id="{13FE12F7-CE0E-454B-8FEE-B77CF140352E}">
          <p14:sldIdLst>
            <p14:sldId id="2147375971"/>
            <p14:sldId id="3719"/>
            <p14:sldId id="3720"/>
            <p14:sldId id="3721"/>
            <p14:sldId id="3722"/>
          </p14:sldIdLst>
        </p14:section>
        <p14:section name="様式3_公的施設" id="{E184A588-8748-439E-9F79-35BEFC63E13C}">
          <p14:sldIdLst>
            <p14:sldId id="2147375970"/>
            <p14:sldId id="2147375975"/>
            <p14:sldId id="2147375976"/>
            <p14:sldId id="2147375977"/>
            <p14:sldId id="2147375978"/>
          </p14:sldIdLst>
        </p14:section>
        <p14:section name="様式3_実証実験" id="{0382665E-224C-4689-B65D-A44192D7601B}">
          <p14:sldIdLst>
            <p14:sldId id="2147375972"/>
            <p14:sldId id="3695"/>
            <p14:sldId id="3707"/>
          </p14:sldIdLst>
        </p14:section>
        <p14:section name="様式3_実証実験（交通実証）" id="{DB907BFA-AF36-4DF9-B02B-3E5C4784620F}">
          <p14:sldIdLst>
            <p14:sldId id="2147375973"/>
            <p14:sldId id="3723"/>
            <p14:sldId id="214737596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6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C622BC-F636-4EFF-82E0-E782CDF70F06}" v="3" dt="2023-02-28T08:16:36.006"/>
    <p1510:client id="{668DF35B-9A81-48BC-B5D1-7D3D2AD85C70}" v="119" dt="2023-02-27T08:45:38.84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snapToGrid="0">
      <p:cViewPr varScale="1">
        <p:scale>
          <a:sx n="95" d="100"/>
          <a:sy n="95" d="100"/>
        </p:scale>
        <p:origin x="2082" y="72"/>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4.xml" />
  <Relationship Id="rId13" Type="http://schemas.openxmlformats.org/officeDocument/2006/relationships/slide" Target="slides/slide9.xml" />
  <Relationship Id="rId18" Type="http://schemas.openxmlformats.org/officeDocument/2006/relationships/slide" Target="slides/slide14.xml" />
  <Relationship Id="rId26" Type="http://schemas.openxmlformats.org/officeDocument/2006/relationships/slide" Target="slides/slide22.xml" />
  <Relationship Id="rId39" Type="http://schemas.openxmlformats.org/officeDocument/2006/relationships/tableStyles" Target="tableStyles.xml" />
  <Relationship Id="rId3" Type="http://schemas.openxmlformats.org/officeDocument/2006/relationships/customXml" Target="../customXml/item3.xml" />
  <Relationship Id="rId21" Type="http://schemas.openxmlformats.org/officeDocument/2006/relationships/slide" Target="slides/slide17.xml" />
  <Relationship Id="rId34" Type="http://schemas.openxmlformats.org/officeDocument/2006/relationships/slide" Target="slides/slide30.xml" />
  <Relationship Id="rId7" Type="http://schemas.openxmlformats.org/officeDocument/2006/relationships/slide" Target="slides/slide3.xml" />
  <Relationship Id="rId12" Type="http://schemas.openxmlformats.org/officeDocument/2006/relationships/slide" Target="slides/slide8.xml" />
  <Relationship Id="rId17" Type="http://schemas.openxmlformats.org/officeDocument/2006/relationships/slide" Target="slides/slide13.xml" />
  <Relationship Id="rId25" Type="http://schemas.openxmlformats.org/officeDocument/2006/relationships/slide" Target="slides/slide21.xml" />
  <Relationship Id="rId33" Type="http://schemas.openxmlformats.org/officeDocument/2006/relationships/slide" Target="slides/slide29.xml" />
  <Relationship Id="rId38" Type="http://schemas.openxmlformats.org/officeDocument/2006/relationships/theme" Target="theme/theme1.xml" />
  <Relationship Id="rId2" Type="http://schemas.openxmlformats.org/officeDocument/2006/relationships/customXml" Target="../customXml/item2.xml" />
  <Relationship Id="rId16" Type="http://schemas.openxmlformats.org/officeDocument/2006/relationships/slide" Target="slides/slide12.xml" />
  <Relationship Id="rId20" Type="http://schemas.openxmlformats.org/officeDocument/2006/relationships/slide" Target="slides/slide16.xml" />
  <Relationship Id="rId29" Type="http://schemas.openxmlformats.org/officeDocument/2006/relationships/slide" Target="slides/slide25.xml" />
  <Relationship Id="rId41" Type="http://schemas.microsoft.com/office/2015/10/relationships/revisionInfo" Target="revisionInfo.xml" />
  <Relationship Id="rId1" Type="http://schemas.openxmlformats.org/officeDocument/2006/relationships/customXml" Target="../customXml/item1.xml" />
  <Relationship Id="rId6" Type="http://schemas.openxmlformats.org/officeDocument/2006/relationships/slide" Target="slides/slide2.xml" />
  <Relationship Id="rId11" Type="http://schemas.openxmlformats.org/officeDocument/2006/relationships/slide" Target="slides/slide7.xml" />
  <Relationship Id="rId24" Type="http://schemas.openxmlformats.org/officeDocument/2006/relationships/slide" Target="slides/slide20.xml" />
  <Relationship Id="rId32" Type="http://schemas.openxmlformats.org/officeDocument/2006/relationships/slide" Target="slides/slide28.xml" />
  <Relationship Id="rId37" Type="http://schemas.openxmlformats.org/officeDocument/2006/relationships/viewProps" Target="viewProps.xml" />
  <Relationship Id="rId40" Type="http://schemas.microsoft.com/office/2016/11/relationships/changesInfo" Target="changesInfos/changesInfo1.xml" />
  <Relationship Id="rId5" Type="http://schemas.openxmlformats.org/officeDocument/2006/relationships/slide" Target="slides/slide1.xml" />
  <Relationship Id="rId15" Type="http://schemas.openxmlformats.org/officeDocument/2006/relationships/slide" Target="slides/slide11.xml" />
  <Relationship Id="rId23" Type="http://schemas.openxmlformats.org/officeDocument/2006/relationships/slide" Target="slides/slide19.xml" />
  <Relationship Id="rId28" Type="http://schemas.openxmlformats.org/officeDocument/2006/relationships/slide" Target="slides/slide24.xml" />
  <Relationship Id="rId36" Type="http://schemas.openxmlformats.org/officeDocument/2006/relationships/presProps" Target="presProps.xml" />
  <Relationship Id="rId10" Type="http://schemas.openxmlformats.org/officeDocument/2006/relationships/slide" Target="slides/slide6.xml" />
  <Relationship Id="rId19" Type="http://schemas.openxmlformats.org/officeDocument/2006/relationships/slide" Target="slides/slide15.xml" />
  <Relationship Id="rId31" Type="http://schemas.openxmlformats.org/officeDocument/2006/relationships/slide" Target="slides/slide27.xml" />
  <Relationship Id="rId4" Type="http://schemas.openxmlformats.org/officeDocument/2006/relationships/slideMaster" Target="slideMasters/slideMaster1.xml" />
  <Relationship Id="rId9" Type="http://schemas.openxmlformats.org/officeDocument/2006/relationships/slide" Target="slides/slide5.xml" />
  <Relationship Id="rId14" Type="http://schemas.openxmlformats.org/officeDocument/2006/relationships/slide" Target="slides/slide10.xml" />
  <Relationship Id="rId22" Type="http://schemas.openxmlformats.org/officeDocument/2006/relationships/slide" Target="slides/slide18.xml" />
  <Relationship Id="rId27" Type="http://schemas.openxmlformats.org/officeDocument/2006/relationships/slide" Target="slides/slide23.xml" />
  <Relationship Id="rId30" Type="http://schemas.openxmlformats.org/officeDocument/2006/relationships/slide" Target="slides/slide26.xml" />
  <Relationship Id="rId35" Type="http://schemas.openxmlformats.org/officeDocument/2006/relationships/notesMaster" Target="notesMasters/notesMaster1.xml" />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moka Oyama" userId="a22b528a-9d2e-41df-a6c0-ade0a6ebfba5" providerId="ADAL" clId="{668DF35B-9A81-48BC-B5D1-7D3D2AD85C70}"/>
    <pc:docChg chg="undo custSel addSld modSld sldOrd modMainMaster addSection delSection modSection">
      <pc:chgData name="Momoka Oyama" userId="a22b528a-9d2e-41df-a6c0-ade0a6ebfba5" providerId="ADAL" clId="{668DF35B-9A81-48BC-B5D1-7D3D2AD85C70}" dt="2023-02-28T01:58:59.315" v="564" actId="17846"/>
      <pc:docMkLst>
        <pc:docMk/>
      </pc:docMkLst>
      <pc:sldChg chg="modSp">
        <pc:chgData name="Momoka Oyama" userId="a22b528a-9d2e-41df-a6c0-ade0a6ebfba5" providerId="ADAL" clId="{668DF35B-9A81-48BC-B5D1-7D3D2AD85C70}" dt="2023-02-24T10:35:32.442" v="85"/>
        <pc:sldMkLst>
          <pc:docMk/>
          <pc:sldMk cId="57564367" sldId="3685"/>
        </pc:sldMkLst>
        <pc:spChg chg="mod">
          <ac:chgData name="Momoka Oyama" userId="a22b528a-9d2e-41df-a6c0-ade0a6ebfba5" providerId="ADAL" clId="{668DF35B-9A81-48BC-B5D1-7D3D2AD85C70}" dt="2023-02-24T10:35:32.442" v="85"/>
          <ac:spMkLst>
            <pc:docMk/>
            <pc:sldMk cId="57564367" sldId="3685"/>
            <ac:spMk id="4" creationId="{6A7871CE-644F-4845-8081-E70D702745C5}"/>
          </ac:spMkLst>
        </pc:spChg>
        <pc:spChg chg="mod">
          <ac:chgData name="Momoka Oyama" userId="a22b528a-9d2e-41df-a6c0-ade0a6ebfba5" providerId="ADAL" clId="{668DF35B-9A81-48BC-B5D1-7D3D2AD85C70}" dt="2023-02-24T10:35:32.442" v="85"/>
          <ac:spMkLst>
            <pc:docMk/>
            <pc:sldMk cId="57564367" sldId="3685"/>
            <ac:spMk id="5" creationId="{AF1FA777-7EF3-4ECE-A90E-2BAE31748387}"/>
          </ac:spMkLst>
        </pc:spChg>
        <pc:spChg chg="mod">
          <ac:chgData name="Momoka Oyama" userId="a22b528a-9d2e-41df-a6c0-ade0a6ebfba5" providerId="ADAL" clId="{668DF35B-9A81-48BC-B5D1-7D3D2AD85C70}" dt="2023-02-24T10:35:32.442" v="85"/>
          <ac:spMkLst>
            <pc:docMk/>
            <pc:sldMk cId="57564367" sldId="3685"/>
            <ac:spMk id="16" creationId="{634AB742-F5BB-4DD0-BD35-C61636B1D3AA}"/>
          </ac:spMkLst>
        </pc:spChg>
        <pc:spChg chg="mod">
          <ac:chgData name="Momoka Oyama" userId="a22b528a-9d2e-41df-a6c0-ade0a6ebfba5" providerId="ADAL" clId="{668DF35B-9A81-48BC-B5D1-7D3D2AD85C70}" dt="2023-02-24T10:35:32.442" v="85"/>
          <ac:spMkLst>
            <pc:docMk/>
            <pc:sldMk cId="57564367" sldId="3685"/>
            <ac:spMk id="19" creationId="{2B6FF458-97F3-4F09-8547-76BDF5415E2C}"/>
          </ac:spMkLst>
        </pc:spChg>
        <pc:spChg chg="mod">
          <ac:chgData name="Momoka Oyama" userId="a22b528a-9d2e-41df-a6c0-ade0a6ebfba5" providerId="ADAL" clId="{668DF35B-9A81-48BC-B5D1-7D3D2AD85C70}" dt="2023-02-24T10:35:32.442" v="85"/>
          <ac:spMkLst>
            <pc:docMk/>
            <pc:sldMk cId="57564367" sldId="3685"/>
            <ac:spMk id="20" creationId="{47DC1CAD-E04B-4F42-A57A-1536417B9437}"/>
          </ac:spMkLst>
        </pc:spChg>
        <pc:graphicFrameChg chg="mod">
          <ac:chgData name="Momoka Oyama" userId="a22b528a-9d2e-41df-a6c0-ade0a6ebfba5" providerId="ADAL" clId="{668DF35B-9A81-48BC-B5D1-7D3D2AD85C70}" dt="2023-02-24T10:35:32.442" v="85"/>
          <ac:graphicFrameMkLst>
            <pc:docMk/>
            <pc:sldMk cId="57564367" sldId="3685"/>
            <ac:graphicFrameMk id="2" creationId="{28ACDCB1-372A-4B6A-89A5-FF6DF0577F12}"/>
          </ac:graphicFrameMkLst>
        </pc:graphicFrameChg>
      </pc:sldChg>
      <pc:sldChg chg="modSp mod">
        <pc:chgData name="Momoka Oyama" userId="a22b528a-9d2e-41df-a6c0-ade0a6ebfba5" providerId="ADAL" clId="{668DF35B-9A81-48BC-B5D1-7D3D2AD85C70}" dt="2023-02-27T01:36:34.375" v="435" actId="20577"/>
        <pc:sldMkLst>
          <pc:docMk/>
          <pc:sldMk cId="2093475985" sldId="3687"/>
        </pc:sldMkLst>
        <pc:spChg chg="mod">
          <ac:chgData name="Momoka Oyama" userId="a22b528a-9d2e-41df-a6c0-ade0a6ebfba5" providerId="ADAL" clId="{668DF35B-9A81-48BC-B5D1-7D3D2AD85C70}" dt="2023-02-24T10:35:32.442" v="85"/>
          <ac:spMkLst>
            <pc:docMk/>
            <pc:sldMk cId="2093475985" sldId="3687"/>
            <ac:spMk id="8" creationId="{D7CC2110-8F19-4B9B-A8BD-80B7DA97EDF6}"/>
          </ac:spMkLst>
        </pc:spChg>
        <pc:spChg chg="mod">
          <ac:chgData name="Momoka Oyama" userId="a22b528a-9d2e-41df-a6c0-ade0a6ebfba5" providerId="ADAL" clId="{668DF35B-9A81-48BC-B5D1-7D3D2AD85C70}" dt="2023-02-26T10:50:02.589" v="413"/>
          <ac:spMkLst>
            <pc:docMk/>
            <pc:sldMk cId="2093475985" sldId="3687"/>
            <ac:spMk id="10" creationId="{7689B47D-6503-4526-9B9A-766484685E15}"/>
          </ac:spMkLst>
        </pc:spChg>
        <pc:graphicFrameChg chg="mod modGraphic">
          <ac:chgData name="Momoka Oyama" userId="a22b528a-9d2e-41df-a6c0-ade0a6ebfba5" providerId="ADAL" clId="{668DF35B-9A81-48BC-B5D1-7D3D2AD85C70}" dt="2023-02-27T01:36:34.375" v="435" actId="20577"/>
          <ac:graphicFrameMkLst>
            <pc:docMk/>
            <pc:sldMk cId="2093475985" sldId="3687"/>
            <ac:graphicFrameMk id="6" creationId="{8D145EB4-A803-4354-A711-72D7F9921905}"/>
          </ac:graphicFrameMkLst>
        </pc:graphicFrameChg>
        <pc:graphicFrameChg chg="mod modGraphic">
          <ac:chgData name="Momoka Oyama" userId="a22b528a-9d2e-41df-a6c0-ade0a6ebfba5" providerId="ADAL" clId="{668DF35B-9A81-48BC-B5D1-7D3D2AD85C70}" dt="2023-02-26T10:50:01.097" v="411" actId="14734"/>
          <ac:graphicFrameMkLst>
            <pc:docMk/>
            <pc:sldMk cId="2093475985" sldId="3687"/>
            <ac:graphicFrameMk id="9" creationId="{662312AE-A83A-4399-9138-B5D99BB316D1}"/>
          </ac:graphicFrameMkLst>
        </pc:graphicFrameChg>
      </pc:sldChg>
      <pc:sldChg chg="modSp mod">
        <pc:chgData name="Momoka Oyama" userId="a22b528a-9d2e-41df-a6c0-ade0a6ebfba5" providerId="ADAL" clId="{668DF35B-9A81-48BC-B5D1-7D3D2AD85C70}" dt="2023-02-27T08:28:43.222" v="498" actId="20577"/>
        <pc:sldMkLst>
          <pc:docMk/>
          <pc:sldMk cId="1921681570" sldId="3695"/>
        </pc:sldMkLst>
        <pc:graphicFrameChg chg="mod modGraphic">
          <ac:chgData name="Momoka Oyama" userId="a22b528a-9d2e-41df-a6c0-ade0a6ebfba5" providerId="ADAL" clId="{668DF35B-9A81-48BC-B5D1-7D3D2AD85C70}" dt="2023-02-27T08:28:43.222" v="498" actId="20577"/>
          <ac:graphicFrameMkLst>
            <pc:docMk/>
            <pc:sldMk cId="1921681570" sldId="3695"/>
            <ac:graphicFrameMk id="2" creationId="{0DB3F1B3-D3BA-4B53-903A-7073D62E6E5A}"/>
          </ac:graphicFrameMkLst>
        </pc:graphicFrameChg>
      </pc:sldChg>
      <pc:sldChg chg="modSp mod">
        <pc:chgData name="Momoka Oyama" userId="a22b528a-9d2e-41df-a6c0-ade0a6ebfba5" providerId="ADAL" clId="{668DF35B-9A81-48BC-B5D1-7D3D2AD85C70}" dt="2023-02-26T10:49:11.985" v="406"/>
        <pc:sldMkLst>
          <pc:docMk/>
          <pc:sldMk cId="4148409402" sldId="3697"/>
        </pc:sldMkLst>
        <pc:graphicFrameChg chg="mod modGraphic">
          <ac:chgData name="Momoka Oyama" userId="a22b528a-9d2e-41df-a6c0-ade0a6ebfba5" providerId="ADAL" clId="{668DF35B-9A81-48BC-B5D1-7D3D2AD85C70}" dt="2023-02-26T10:49:11.985" v="406"/>
          <ac:graphicFrameMkLst>
            <pc:docMk/>
            <pc:sldMk cId="4148409402" sldId="3697"/>
            <ac:graphicFrameMk id="2" creationId="{81E39878-DC2C-403C-AD84-3949403F1D46}"/>
          </ac:graphicFrameMkLst>
        </pc:graphicFrameChg>
      </pc:sldChg>
      <pc:sldChg chg="modSp mod">
        <pc:chgData name="Momoka Oyama" userId="a22b528a-9d2e-41df-a6c0-ade0a6ebfba5" providerId="ADAL" clId="{668DF35B-9A81-48BC-B5D1-7D3D2AD85C70}" dt="2023-02-26T10:50:25.726" v="417"/>
        <pc:sldMkLst>
          <pc:docMk/>
          <pc:sldMk cId="3829288772" sldId="3704"/>
        </pc:sldMkLst>
        <pc:spChg chg="mod">
          <ac:chgData name="Momoka Oyama" userId="a22b528a-9d2e-41df-a6c0-ade0a6ebfba5" providerId="ADAL" clId="{668DF35B-9A81-48BC-B5D1-7D3D2AD85C70}" dt="2023-02-26T10:49:11.985" v="406"/>
          <ac:spMkLst>
            <pc:docMk/>
            <pc:sldMk cId="3829288772" sldId="3704"/>
            <ac:spMk id="21" creationId="{BF8E7FB2-0292-44AC-9CD1-36EE4C6E294E}"/>
          </ac:spMkLst>
        </pc:spChg>
        <pc:graphicFrameChg chg="mod modGraphic">
          <ac:chgData name="Momoka Oyama" userId="a22b528a-9d2e-41df-a6c0-ade0a6ebfba5" providerId="ADAL" clId="{668DF35B-9A81-48BC-B5D1-7D3D2AD85C70}" dt="2023-02-26T10:50:25.726" v="417"/>
          <ac:graphicFrameMkLst>
            <pc:docMk/>
            <pc:sldMk cId="3829288772" sldId="3704"/>
            <ac:graphicFrameMk id="2" creationId="{81E39878-DC2C-403C-AD84-3949403F1D46}"/>
          </ac:graphicFrameMkLst>
        </pc:graphicFrameChg>
        <pc:graphicFrameChg chg="mod">
          <ac:chgData name="Momoka Oyama" userId="a22b528a-9d2e-41df-a6c0-ade0a6ebfba5" providerId="ADAL" clId="{668DF35B-9A81-48BC-B5D1-7D3D2AD85C70}" dt="2023-02-26T10:49:11.985" v="406"/>
          <ac:graphicFrameMkLst>
            <pc:docMk/>
            <pc:sldMk cId="3829288772" sldId="3704"/>
            <ac:graphicFrameMk id="20" creationId="{C6EA9496-A763-40E1-9691-008F50ED98C4}"/>
          </ac:graphicFrameMkLst>
        </pc:graphicFrameChg>
      </pc:sldChg>
      <pc:sldChg chg="addSp delSp modSp mod">
        <pc:chgData name="Momoka Oyama" userId="a22b528a-9d2e-41df-a6c0-ade0a6ebfba5" providerId="ADAL" clId="{668DF35B-9A81-48BC-B5D1-7D3D2AD85C70}" dt="2023-02-26T10:50:55.661" v="424"/>
        <pc:sldMkLst>
          <pc:docMk/>
          <pc:sldMk cId="167493146" sldId="3707"/>
        </pc:sldMkLst>
        <pc:spChg chg="mod">
          <ac:chgData name="Momoka Oyama" userId="a22b528a-9d2e-41df-a6c0-ade0a6ebfba5" providerId="ADAL" clId="{668DF35B-9A81-48BC-B5D1-7D3D2AD85C70}" dt="2023-02-26T10:50:02.589" v="413"/>
          <ac:spMkLst>
            <pc:docMk/>
            <pc:sldMk cId="167493146" sldId="3707"/>
            <ac:spMk id="22" creationId="{4534980E-3A66-4F8D-8FCD-414BF4A696FE}"/>
          </ac:spMkLst>
        </pc:spChg>
        <pc:graphicFrameChg chg="mod modGraphic">
          <ac:chgData name="Momoka Oyama" userId="a22b528a-9d2e-41df-a6c0-ade0a6ebfba5" providerId="ADAL" clId="{668DF35B-9A81-48BC-B5D1-7D3D2AD85C70}" dt="2023-02-26T10:50:55.661" v="424"/>
          <ac:graphicFrameMkLst>
            <pc:docMk/>
            <pc:sldMk cId="167493146" sldId="3707"/>
            <ac:graphicFrameMk id="2" creationId="{81E39878-DC2C-403C-AD84-3949403F1D46}"/>
          </ac:graphicFrameMkLst>
        </pc:graphicFrameChg>
        <pc:graphicFrameChg chg="add del mod">
          <ac:chgData name="Momoka Oyama" userId="a22b528a-9d2e-41df-a6c0-ade0a6ebfba5" providerId="ADAL" clId="{668DF35B-9A81-48BC-B5D1-7D3D2AD85C70}" dt="2023-02-26T10:45:05.576" v="316"/>
          <ac:graphicFrameMkLst>
            <pc:docMk/>
            <pc:sldMk cId="167493146" sldId="3707"/>
            <ac:graphicFrameMk id="4" creationId="{34456714-5A69-4FD3-B8E6-F12952DA3EDF}"/>
          </ac:graphicFrameMkLst>
        </pc:graphicFrameChg>
        <pc:graphicFrameChg chg="mod">
          <ac:chgData name="Momoka Oyama" userId="a22b528a-9d2e-41df-a6c0-ade0a6ebfba5" providerId="ADAL" clId="{668DF35B-9A81-48BC-B5D1-7D3D2AD85C70}" dt="2023-02-26T10:49:11.985" v="406"/>
          <ac:graphicFrameMkLst>
            <pc:docMk/>
            <pc:sldMk cId="167493146" sldId="3707"/>
            <ac:graphicFrameMk id="21" creationId="{5D1E5820-C24A-445F-A02B-239BBFEEAC79}"/>
          </ac:graphicFrameMkLst>
        </pc:graphicFrameChg>
      </pc:sldChg>
      <pc:sldChg chg="modSp mod">
        <pc:chgData name="Momoka Oyama" userId="a22b528a-9d2e-41df-a6c0-ade0a6ebfba5" providerId="ADAL" clId="{668DF35B-9A81-48BC-B5D1-7D3D2AD85C70}" dt="2023-02-27T01:36:46.178" v="438" actId="20577"/>
        <pc:sldMkLst>
          <pc:docMk/>
          <pc:sldMk cId="675617443" sldId="3708"/>
        </pc:sldMkLst>
        <pc:spChg chg="mod">
          <ac:chgData name="Momoka Oyama" userId="a22b528a-9d2e-41df-a6c0-ade0a6ebfba5" providerId="ADAL" clId="{668DF35B-9A81-48BC-B5D1-7D3D2AD85C70}" dt="2023-02-24T10:35:32.442" v="85"/>
          <ac:spMkLst>
            <pc:docMk/>
            <pc:sldMk cId="675617443" sldId="3708"/>
            <ac:spMk id="8" creationId="{CBFF7E7F-4475-4881-A603-90D05FD558AC}"/>
          </ac:spMkLst>
        </pc:spChg>
        <pc:spChg chg="mod">
          <ac:chgData name="Momoka Oyama" userId="a22b528a-9d2e-41df-a6c0-ade0a6ebfba5" providerId="ADAL" clId="{668DF35B-9A81-48BC-B5D1-7D3D2AD85C70}" dt="2023-02-26T10:50:02.589" v="413"/>
          <ac:spMkLst>
            <pc:docMk/>
            <pc:sldMk cId="675617443" sldId="3708"/>
            <ac:spMk id="10" creationId="{7689B47D-6503-4526-9B9A-766484685E15}"/>
          </ac:spMkLst>
        </pc:spChg>
        <pc:graphicFrameChg chg="mod modGraphic">
          <ac:chgData name="Momoka Oyama" userId="a22b528a-9d2e-41df-a6c0-ade0a6ebfba5" providerId="ADAL" clId="{668DF35B-9A81-48BC-B5D1-7D3D2AD85C70}" dt="2023-02-27T01:36:46.178" v="438" actId="20577"/>
          <ac:graphicFrameMkLst>
            <pc:docMk/>
            <pc:sldMk cId="675617443" sldId="3708"/>
            <ac:graphicFrameMk id="6" creationId="{8D145EB4-A803-4354-A711-72D7F9921905}"/>
          </ac:graphicFrameMkLst>
        </pc:graphicFrameChg>
        <pc:graphicFrameChg chg="mod">
          <ac:chgData name="Momoka Oyama" userId="a22b528a-9d2e-41df-a6c0-ade0a6ebfba5" providerId="ADAL" clId="{668DF35B-9A81-48BC-B5D1-7D3D2AD85C70}" dt="2023-02-26T10:49:11.985" v="406"/>
          <ac:graphicFrameMkLst>
            <pc:docMk/>
            <pc:sldMk cId="675617443" sldId="3708"/>
            <ac:graphicFrameMk id="9" creationId="{662312AE-A83A-4399-9138-B5D99BB316D1}"/>
          </ac:graphicFrameMkLst>
        </pc:graphicFrameChg>
      </pc:sldChg>
      <pc:sldChg chg="modSp">
        <pc:chgData name="Momoka Oyama" userId="a22b528a-9d2e-41df-a6c0-ade0a6ebfba5" providerId="ADAL" clId="{668DF35B-9A81-48BC-B5D1-7D3D2AD85C70}" dt="2023-02-24T10:35:32.442" v="85"/>
        <pc:sldMkLst>
          <pc:docMk/>
          <pc:sldMk cId="2495737100" sldId="3710"/>
        </pc:sldMkLst>
        <pc:spChg chg="mod">
          <ac:chgData name="Momoka Oyama" userId="a22b528a-9d2e-41df-a6c0-ade0a6ebfba5" providerId="ADAL" clId="{668DF35B-9A81-48BC-B5D1-7D3D2AD85C70}" dt="2023-02-24T10:35:32.442" v="85"/>
          <ac:spMkLst>
            <pc:docMk/>
            <pc:sldMk cId="2495737100" sldId="3710"/>
            <ac:spMk id="7" creationId="{763855C9-DFD1-4722-85D6-365E8F3AD5FD}"/>
          </ac:spMkLst>
        </pc:spChg>
        <pc:spChg chg="mod">
          <ac:chgData name="Momoka Oyama" userId="a22b528a-9d2e-41df-a6c0-ade0a6ebfba5" providerId="ADAL" clId="{668DF35B-9A81-48BC-B5D1-7D3D2AD85C70}" dt="2023-02-24T10:35:32.442" v="85"/>
          <ac:spMkLst>
            <pc:docMk/>
            <pc:sldMk cId="2495737100" sldId="3710"/>
            <ac:spMk id="8" creationId="{DE707227-21F3-47E5-B95F-4A3794AD6CCC}"/>
          </ac:spMkLst>
        </pc:spChg>
        <pc:graphicFrameChg chg="mod">
          <ac:chgData name="Momoka Oyama" userId="a22b528a-9d2e-41df-a6c0-ade0a6ebfba5" providerId="ADAL" clId="{668DF35B-9A81-48BC-B5D1-7D3D2AD85C70}" dt="2023-02-24T10:35:32.442" v="85"/>
          <ac:graphicFrameMkLst>
            <pc:docMk/>
            <pc:sldMk cId="2495737100" sldId="3710"/>
            <ac:graphicFrameMk id="2" creationId="{0DB3F1B3-D3BA-4B53-903A-7073D62E6E5A}"/>
          </ac:graphicFrameMkLst>
        </pc:graphicFrameChg>
      </pc:sldChg>
      <pc:sldChg chg="modSp">
        <pc:chgData name="Momoka Oyama" userId="a22b528a-9d2e-41df-a6c0-ade0a6ebfba5" providerId="ADAL" clId="{668DF35B-9A81-48BC-B5D1-7D3D2AD85C70}" dt="2023-02-24T10:35:32.442" v="85"/>
        <pc:sldMkLst>
          <pc:docMk/>
          <pc:sldMk cId="2587587787" sldId="3717"/>
        </pc:sldMkLst>
        <pc:spChg chg="mod">
          <ac:chgData name="Momoka Oyama" userId="a22b528a-9d2e-41df-a6c0-ade0a6ebfba5" providerId="ADAL" clId="{668DF35B-9A81-48BC-B5D1-7D3D2AD85C70}" dt="2023-02-24T10:35:32.442" v="85"/>
          <ac:spMkLst>
            <pc:docMk/>
            <pc:sldMk cId="2587587787" sldId="3717"/>
            <ac:spMk id="4" creationId="{6A7871CE-644F-4845-8081-E70D702745C5}"/>
          </ac:spMkLst>
        </pc:spChg>
        <pc:spChg chg="mod">
          <ac:chgData name="Momoka Oyama" userId="a22b528a-9d2e-41df-a6c0-ade0a6ebfba5" providerId="ADAL" clId="{668DF35B-9A81-48BC-B5D1-7D3D2AD85C70}" dt="2023-02-24T10:35:32.442" v="85"/>
          <ac:spMkLst>
            <pc:docMk/>
            <pc:sldMk cId="2587587787" sldId="3717"/>
            <ac:spMk id="5" creationId="{AF1FA777-7EF3-4ECE-A90E-2BAE31748387}"/>
          </ac:spMkLst>
        </pc:spChg>
        <pc:spChg chg="mod">
          <ac:chgData name="Momoka Oyama" userId="a22b528a-9d2e-41df-a6c0-ade0a6ebfba5" providerId="ADAL" clId="{668DF35B-9A81-48BC-B5D1-7D3D2AD85C70}" dt="2023-02-24T10:35:32.442" v="85"/>
          <ac:spMkLst>
            <pc:docMk/>
            <pc:sldMk cId="2587587787" sldId="3717"/>
            <ac:spMk id="17" creationId="{734C6156-F1BF-4A29-8ACF-108B1D9B48CB}"/>
          </ac:spMkLst>
        </pc:spChg>
        <pc:spChg chg="mod">
          <ac:chgData name="Momoka Oyama" userId="a22b528a-9d2e-41df-a6c0-ade0a6ebfba5" providerId="ADAL" clId="{668DF35B-9A81-48BC-B5D1-7D3D2AD85C70}" dt="2023-02-24T10:35:32.442" v="85"/>
          <ac:spMkLst>
            <pc:docMk/>
            <pc:sldMk cId="2587587787" sldId="3717"/>
            <ac:spMk id="19" creationId="{2B6FF458-97F3-4F09-8547-76BDF5415E2C}"/>
          </ac:spMkLst>
        </pc:spChg>
        <pc:spChg chg="mod">
          <ac:chgData name="Momoka Oyama" userId="a22b528a-9d2e-41df-a6c0-ade0a6ebfba5" providerId="ADAL" clId="{668DF35B-9A81-48BC-B5D1-7D3D2AD85C70}" dt="2023-02-24T10:35:32.442" v="85"/>
          <ac:spMkLst>
            <pc:docMk/>
            <pc:sldMk cId="2587587787" sldId="3717"/>
            <ac:spMk id="20" creationId="{47DC1CAD-E04B-4F42-A57A-1536417B9437}"/>
          </ac:spMkLst>
        </pc:spChg>
        <pc:graphicFrameChg chg="mod">
          <ac:chgData name="Momoka Oyama" userId="a22b528a-9d2e-41df-a6c0-ade0a6ebfba5" providerId="ADAL" clId="{668DF35B-9A81-48BC-B5D1-7D3D2AD85C70}" dt="2023-02-24T10:35:32.442" v="85"/>
          <ac:graphicFrameMkLst>
            <pc:docMk/>
            <pc:sldMk cId="2587587787" sldId="3717"/>
            <ac:graphicFrameMk id="2" creationId="{28ACDCB1-372A-4B6A-89A5-FF6DF0577F12}"/>
          </ac:graphicFrameMkLst>
        </pc:graphicFrameChg>
      </pc:sldChg>
      <pc:sldChg chg="modSp mod">
        <pc:chgData name="Momoka Oyama" userId="a22b528a-9d2e-41df-a6c0-ade0a6ebfba5" providerId="ADAL" clId="{668DF35B-9A81-48BC-B5D1-7D3D2AD85C70}" dt="2023-02-26T10:50:17.043" v="415"/>
        <pc:sldMkLst>
          <pc:docMk/>
          <pc:sldMk cId="2889323301" sldId="3718"/>
        </pc:sldMkLst>
        <pc:graphicFrameChg chg="mod modGraphic">
          <ac:chgData name="Momoka Oyama" userId="a22b528a-9d2e-41df-a6c0-ade0a6ebfba5" providerId="ADAL" clId="{668DF35B-9A81-48BC-B5D1-7D3D2AD85C70}" dt="2023-02-26T10:50:17.043" v="415"/>
          <ac:graphicFrameMkLst>
            <pc:docMk/>
            <pc:sldMk cId="2889323301" sldId="3718"/>
            <ac:graphicFrameMk id="2" creationId="{81E39878-DC2C-403C-AD84-3949403F1D46}"/>
          </ac:graphicFrameMkLst>
        </pc:graphicFrameChg>
      </pc:sldChg>
      <pc:sldChg chg="modSp mod ord">
        <pc:chgData name="Momoka Oyama" userId="a22b528a-9d2e-41df-a6c0-ade0a6ebfba5" providerId="ADAL" clId="{668DF35B-9A81-48BC-B5D1-7D3D2AD85C70}" dt="2023-02-26T23:56:12.678" v="434" actId="20577"/>
        <pc:sldMkLst>
          <pc:docMk/>
          <pc:sldMk cId="717265776" sldId="3719"/>
        </pc:sldMkLst>
        <pc:graphicFrameChg chg="mod modGraphic">
          <ac:chgData name="Momoka Oyama" userId="a22b528a-9d2e-41df-a6c0-ade0a6ebfba5" providerId="ADAL" clId="{668DF35B-9A81-48BC-B5D1-7D3D2AD85C70}" dt="2023-02-26T23:56:12.678" v="434" actId="20577"/>
          <ac:graphicFrameMkLst>
            <pc:docMk/>
            <pc:sldMk cId="717265776" sldId="3719"/>
            <ac:graphicFrameMk id="2" creationId="{0DB3F1B3-D3BA-4B53-903A-7073D62E6E5A}"/>
          </ac:graphicFrameMkLst>
        </pc:graphicFrameChg>
      </pc:sldChg>
      <pc:sldChg chg="modSp mod ord">
        <pc:chgData name="Momoka Oyama" userId="a22b528a-9d2e-41df-a6c0-ade0a6ebfba5" providerId="ADAL" clId="{668DF35B-9A81-48BC-B5D1-7D3D2AD85C70}" dt="2023-02-26T10:50:02.589" v="413"/>
        <pc:sldMkLst>
          <pc:docMk/>
          <pc:sldMk cId="1185831142" sldId="3720"/>
        </pc:sldMkLst>
        <pc:spChg chg="mod">
          <ac:chgData name="Momoka Oyama" userId="a22b528a-9d2e-41df-a6c0-ade0a6ebfba5" providerId="ADAL" clId="{668DF35B-9A81-48BC-B5D1-7D3D2AD85C70}" dt="2023-02-24T10:35:32.442" v="85"/>
          <ac:spMkLst>
            <pc:docMk/>
            <pc:sldMk cId="1185831142" sldId="3720"/>
            <ac:spMk id="8" creationId="{24D7281E-425D-41E4-B1C1-0BCA84EBEAB2}"/>
          </ac:spMkLst>
        </pc:spChg>
        <pc:spChg chg="mod">
          <ac:chgData name="Momoka Oyama" userId="a22b528a-9d2e-41df-a6c0-ade0a6ebfba5" providerId="ADAL" clId="{668DF35B-9A81-48BC-B5D1-7D3D2AD85C70}" dt="2023-02-26T10:50:02.589" v="413"/>
          <ac:spMkLst>
            <pc:docMk/>
            <pc:sldMk cId="1185831142" sldId="3720"/>
            <ac:spMk id="10" creationId="{7689B47D-6503-4526-9B9A-766484685E15}"/>
          </ac:spMkLst>
        </pc:spChg>
        <pc:graphicFrameChg chg="mod modGraphic">
          <ac:chgData name="Momoka Oyama" userId="a22b528a-9d2e-41df-a6c0-ade0a6ebfba5" providerId="ADAL" clId="{668DF35B-9A81-48BC-B5D1-7D3D2AD85C70}" dt="2023-02-24T10:37:04.404" v="87" actId="20577"/>
          <ac:graphicFrameMkLst>
            <pc:docMk/>
            <pc:sldMk cId="1185831142" sldId="3720"/>
            <ac:graphicFrameMk id="6" creationId="{8D145EB4-A803-4354-A711-72D7F9921905}"/>
          </ac:graphicFrameMkLst>
        </pc:graphicFrameChg>
        <pc:graphicFrameChg chg="mod">
          <ac:chgData name="Momoka Oyama" userId="a22b528a-9d2e-41df-a6c0-ade0a6ebfba5" providerId="ADAL" clId="{668DF35B-9A81-48BC-B5D1-7D3D2AD85C70}" dt="2023-02-26T10:49:11.985" v="406"/>
          <ac:graphicFrameMkLst>
            <pc:docMk/>
            <pc:sldMk cId="1185831142" sldId="3720"/>
            <ac:graphicFrameMk id="9" creationId="{662312AE-A83A-4399-9138-B5D99BB316D1}"/>
          </ac:graphicFrameMkLst>
        </pc:graphicFrameChg>
      </pc:sldChg>
      <pc:sldChg chg="modSp ord">
        <pc:chgData name="Momoka Oyama" userId="a22b528a-9d2e-41df-a6c0-ade0a6ebfba5" providerId="ADAL" clId="{668DF35B-9A81-48BC-B5D1-7D3D2AD85C70}" dt="2023-02-24T10:35:32.442" v="85"/>
        <pc:sldMkLst>
          <pc:docMk/>
          <pc:sldMk cId="82258127" sldId="3721"/>
        </pc:sldMkLst>
        <pc:spChg chg="mod">
          <ac:chgData name="Momoka Oyama" userId="a22b528a-9d2e-41df-a6c0-ade0a6ebfba5" providerId="ADAL" clId="{668DF35B-9A81-48BC-B5D1-7D3D2AD85C70}" dt="2023-02-24T10:35:32.442" v="85"/>
          <ac:spMkLst>
            <pc:docMk/>
            <pc:sldMk cId="82258127" sldId="3721"/>
            <ac:spMk id="4" creationId="{6A7871CE-644F-4845-8081-E70D702745C5}"/>
          </ac:spMkLst>
        </pc:spChg>
        <pc:spChg chg="mod">
          <ac:chgData name="Momoka Oyama" userId="a22b528a-9d2e-41df-a6c0-ade0a6ebfba5" providerId="ADAL" clId="{668DF35B-9A81-48BC-B5D1-7D3D2AD85C70}" dt="2023-02-24T10:35:32.442" v="85"/>
          <ac:spMkLst>
            <pc:docMk/>
            <pc:sldMk cId="82258127" sldId="3721"/>
            <ac:spMk id="5" creationId="{AF1FA777-7EF3-4ECE-A90E-2BAE31748387}"/>
          </ac:spMkLst>
        </pc:spChg>
        <pc:spChg chg="mod">
          <ac:chgData name="Momoka Oyama" userId="a22b528a-9d2e-41df-a6c0-ade0a6ebfba5" providerId="ADAL" clId="{668DF35B-9A81-48BC-B5D1-7D3D2AD85C70}" dt="2023-02-24T10:35:32.442" v="85"/>
          <ac:spMkLst>
            <pc:docMk/>
            <pc:sldMk cId="82258127" sldId="3721"/>
            <ac:spMk id="16" creationId="{F611C3FA-2202-4CA1-8895-D8A2CC10A442}"/>
          </ac:spMkLst>
        </pc:spChg>
        <pc:spChg chg="mod">
          <ac:chgData name="Momoka Oyama" userId="a22b528a-9d2e-41df-a6c0-ade0a6ebfba5" providerId="ADAL" clId="{668DF35B-9A81-48BC-B5D1-7D3D2AD85C70}" dt="2023-02-24T10:35:32.442" v="85"/>
          <ac:spMkLst>
            <pc:docMk/>
            <pc:sldMk cId="82258127" sldId="3721"/>
            <ac:spMk id="19" creationId="{2B6FF458-97F3-4F09-8547-76BDF5415E2C}"/>
          </ac:spMkLst>
        </pc:spChg>
        <pc:spChg chg="mod">
          <ac:chgData name="Momoka Oyama" userId="a22b528a-9d2e-41df-a6c0-ade0a6ebfba5" providerId="ADAL" clId="{668DF35B-9A81-48BC-B5D1-7D3D2AD85C70}" dt="2023-02-24T10:35:32.442" v="85"/>
          <ac:spMkLst>
            <pc:docMk/>
            <pc:sldMk cId="82258127" sldId="3721"/>
            <ac:spMk id="20" creationId="{47DC1CAD-E04B-4F42-A57A-1536417B9437}"/>
          </ac:spMkLst>
        </pc:spChg>
        <pc:graphicFrameChg chg="mod">
          <ac:chgData name="Momoka Oyama" userId="a22b528a-9d2e-41df-a6c0-ade0a6ebfba5" providerId="ADAL" clId="{668DF35B-9A81-48BC-B5D1-7D3D2AD85C70}" dt="2023-02-24T10:35:32.442" v="85"/>
          <ac:graphicFrameMkLst>
            <pc:docMk/>
            <pc:sldMk cId="82258127" sldId="3721"/>
            <ac:graphicFrameMk id="2" creationId="{28ACDCB1-372A-4B6A-89A5-FF6DF0577F12}"/>
          </ac:graphicFrameMkLst>
        </pc:graphicFrameChg>
      </pc:sldChg>
      <pc:sldChg chg="modSp mod ord">
        <pc:chgData name="Momoka Oyama" userId="a22b528a-9d2e-41df-a6c0-ade0a6ebfba5" providerId="ADAL" clId="{668DF35B-9A81-48BC-B5D1-7D3D2AD85C70}" dt="2023-02-26T10:50:35.942" v="420" actId="572"/>
        <pc:sldMkLst>
          <pc:docMk/>
          <pc:sldMk cId="1539054678" sldId="3722"/>
        </pc:sldMkLst>
        <pc:spChg chg="mod">
          <ac:chgData name="Momoka Oyama" userId="a22b528a-9d2e-41df-a6c0-ade0a6ebfba5" providerId="ADAL" clId="{668DF35B-9A81-48BC-B5D1-7D3D2AD85C70}" dt="2023-02-24T10:37:20.159" v="88" actId="20577"/>
          <ac:spMkLst>
            <pc:docMk/>
            <pc:sldMk cId="1539054678" sldId="3722"/>
            <ac:spMk id="3" creationId="{E3B095F0-D8D7-4F6F-80FB-753089D40EDC}"/>
          </ac:spMkLst>
        </pc:spChg>
        <pc:graphicFrameChg chg="mod modGraphic">
          <ac:chgData name="Momoka Oyama" userId="a22b528a-9d2e-41df-a6c0-ade0a6ebfba5" providerId="ADAL" clId="{668DF35B-9A81-48BC-B5D1-7D3D2AD85C70}" dt="2023-02-26T10:50:35.942" v="420" actId="572"/>
          <ac:graphicFrameMkLst>
            <pc:docMk/>
            <pc:sldMk cId="1539054678" sldId="3722"/>
            <ac:graphicFrameMk id="2" creationId="{81E39878-DC2C-403C-AD84-3949403F1D46}"/>
          </ac:graphicFrameMkLst>
        </pc:graphicFrameChg>
      </pc:sldChg>
      <pc:sldChg chg="modSp mod">
        <pc:chgData name="Momoka Oyama" userId="a22b528a-9d2e-41df-a6c0-ade0a6ebfba5" providerId="ADAL" clId="{668DF35B-9A81-48BC-B5D1-7D3D2AD85C70}" dt="2023-02-27T08:45:53.444" v="563" actId="122"/>
        <pc:sldMkLst>
          <pc:docMk/>
          <pc:sldMk cId="9603321" sldId="3723"/>
        </pc:sldMkLst>
        <pc:graphicFrameChg chg="mod modGraphic">
          <ac:chgData name="Momoka Oyama" userId="a22b528a-9d2e-41df-a6c0-ade0a6ebfba5" providerId="ADAL" clId="{668DF35B-9A81-48BC-B5D1-7D3D2AD85C70}" dt="2023-02-27T08:45:53.444" v="563" actId="122"/>
          <ac:graphicFrameMkLst>
            <pc:docMk/>
            <pc:sldMk cId="9603321" sldId="3723"/>
            <ac:graphicFrameMk id="2" creationId="{0DB3F1B3-D3BA-4B53-903A-7073D62E6E5A}"/>
          </ac:graphicFrameMkLst>
        </pc:graphicFrameChg>
      </pc:sldChg>
      <pc:sldChg chg="modSp mod">
        <pc:chgData name="Momoka Oyama" userId="a22b528a-9d2e-41df-a6c0-ade0a6ebfba5" providerId="ADAL" clId="{668DF35B-9A81-48BC-B5D1-7D3D2AD85C70}" dt="2023-02-26T10:51:04.529" v="427" actId="572"/>
        <pc:sldMkLst>
          <pc:docMk/>
          <pc:sldMk cId="1047988022" sldId="2147375966"/>
        </pc:sldMkLst>
        <pc:spChg chg="mod">
          <ac:chgData name="Momoka Oyama" userId="a22b528a-9d2e-41df-a6c0-ade0a6ebfba5" providerId="ADAL" clId="{668DF35B-9A81-48BC-B5D1-7D3D2AD85C70}" dt="2023-02-26T10:50:02.589" v="413"/>
          <ac:spMkLst>
            <pc:docMk/>
            <pc:sldMk cId="1047988022" sldId="2147375966"/>
            <ac:spMk id="22" creationId="{4534980E-3A66-4F8D-8FCD-414BF4A696FE}"/>
          </ac:spMkLst>
        </pc:spChg>
        <pc:graphicFrameChg chg="mod modGraphic">
          <ac:chgData name="Momoka Oyama" userId="a22b528a-9d2e-41df-a6c0-ade0a6ebfba5" providerId="ADAL" clId="{668DF35B-9A81-48BC-B5D1-7D3D2AD85C70}" dt="2023-02-26T10:51:04.529" v="427" actId="572"/>
          <ac:graphicFrameMkLst>
            <pc:docMk/>
            <pc:sldMk cId="1047988022" sldId="2147375966"/>
            <ac:graphicFrameMk id="2" creationId="{81E39878-DC2C-403C-AD84-3949403F1D46}"/>
          </ac:graphicFrameMkLst>
        </pc:graphicFrameChg>
        <pc:graphicFrameChg chg="mod">
          <ac:chgData name="Momoka Oyama" userId="a22b528a-9d2e-41df-a6c0-ade0a6ebfba5" providerId="ADAL" clId="{668DF35B-9A81-48BC-B5D1-7D3D2AD85C70}" dt="2023-02-26T10:49:11.985" v="406"/>
          <ac:graphicFrameMkLst>
            <pc:docMk/>
            <pc:sldMk cId="1047988022" sldId="2147375966"/>
            <ac:graphicFrameMk id="21" creationId="{5D1E5820-C24A-445F-A02B-239BBFEEAC79}"/>
          </ac:graphicFrameMkLst>
        </pc:graphicFrameChg>
      </pc:sldChg>
      <pc:sldChg chg="modSp">
        <pc:chgData name="Momoka Oyama" userId="a22b528a-9d2e-41df-a6c0-ade0a6ebfba5" providerId="ADAL" clId="{668DF35B-9A81-48BC-B5D1-7D3D2AD85C70}" dt="2023-02-24T10:35:32.442" v="85"/>
        <pc:sldMkLst>
          <pc:docMk/>
          <pc:sldMk cId="2271746775" sldId="2147375968"/>
        </pc:sldMkLst>
        <pc:spChg chg="mod">
          <ac:chgData name="Momoka Oyama" userId="a22b528a-9d2e-41df-a6c0-ade0a6ebfba5" providerId="ADAL" clId="{668DF35B-9A81-48BC-B5D1-7D3D2AD85C70}" dt="2023-02-24T10:35:32.442" v="85"/>
          <ac:spMkLst>
            <pc:docMk/>
            <pc:sldMk cId="2271746775" sldId="2147375968"/>
            <ac:spMk id="7" creationId="{763855C9-DFD1-4722-85D6-365E8F3AD5FD}"/>
          </ac:spMkLst>
        </pc:spChg>
        <pc:spChg chg="mod">
          <ac:chgData name="Momoka Oyama" userId="a22b528a-9d2e-41df-a6c0-ade0a6ebfba5" providerId="ADAL" clId="{668DF35B-9A81-48BC-B5D1-7D3D2AD85C70}" dt="2023-02-24T10:35:32.442" v="85"/>
          <ac:spMkLst>
            <pc:docMk/>
            <pc:sldMk cId="2271746775" sldId="2147375968"/>
            <ac:spMk id="8" creationId="{DE707227-21F3-47E5-B95F-4A3794AD6CCC}"/>
          </ac:spMkLst>
        </pc:spChg>
        <pc:graphicFrameChg chg="mod">
          <ac:chgData name="Momoka Oyama" userId="a22b528a-9d2e-41df-a6c0-ade0a6ebfba5" providerId="ADAL" clId="{668DF35B-9A81-48BC-B5D1-7D3D2AD85C70}" dt="2023-02-24T10:35:32.442" v="85"/>
          <ac:graphicFrameMkLst>
            <pc:docMk/>
            <pc:sldMk cId="2271746775" sldId="2147375968"/>
            <ac:graphicFrameMk id="2" creationId="{0DB3F1B3-D3BA-4B53-903A-7073D62E6E5A}"/>
          </ac:graphicFrameMkLst>
        </pc:graphicFrameChg>
      </pc:sldChg>
      <pc:sldChg chg="modSp mod">
        <pc:chgData name="Momoka Oyama" userId="a22b528a-9d2e-41df-a6c0-ade0a6ebfba5" providerId="ADAL" clId="{668DF35B-9A81-48BC-B5D1-7D3D2AD85C70}" dt="2023-02-24T10:13:31.551" v="5" actId="20577"/>
        <pc:sldMkLst>
          <pc:docMk/>
          <pc:sldMk cId="2934203342" sldId="2147375969"/>
        </pc:sldMkLst>
        <pc:spChg chg="mod">
          <ac:chgData name="Momoka Oyama" userId="a22b528a-9d2e-41df-a6c0-ade0a6ebfba5" providerId="ADAL" clId="{668DF35B-9A81-48BC-B5D1-7D3D2AD85C70}" dt="2023-02-24T10:13:31.551" v="5" actId="20577"/>
          <ac:spMkLst>
            <pc:docMk/>
            <pc:sldMk cId="2934203342" sldId="2147375969"/>
            <ac:spMk id="2" creationId="{CD3E1F40-DFCD-4EE7-933A-5EE170CFED21}"/>
          </ac:spMkLst>
        </pc:spChg>
      </pc:sldChg>
      <pc:sldChg chg="modSp mod ord">
        <pc:chgData name="Momoka Oyama" userId="a22b528a-9d2e-41df-a6c0-ade0a6ebfba5" providerId="ADAL" clId="{668DF35B-9A81-48BC-B5D1-7D3D2AD85C70}" dt="2023-02-24T10:14:06.606" v="10"/>
        <pc:sldMkLst>
          <pc:docMk/>
          <pc:sldMk cId="4134899182" sldId="2147375970"/>
        </pc:sldMkLst>
        <pc:spChg chg="mod">
          <ac:chgData name="Momoka Oyama" userId="a22b528a-9d2e-41df-a6c0-ade0a6ebfba5" providerId="ADAL" clId="{668DF35B-9A81-48BC-B5D1-7D3D2AD85C70}" dt="2023-02-24T10:13:39.048" v="6"/>
          <ac:spMkLst>
            <pc:docMk/>
            <pc:sldMk cId="4134899182" sldId="2147375970"/>
            <ac:spMk id="2" creationId="{CD3E1F40-DFCD-4EE7-933A-5EE170CFED21}"/>
          </ac:spMkLst>
        </pc:spChg>
      </pc:sldChg>
      <pc:sldChg chg="ord">
        <pc:chgData name="Momoka Oyama" userId="a22b528a-9d2e-41df-a6c0-ade0a6ebfba5" providerId="ADAL" clId="{668DF35B-9A81-48BC-B5D1-7D3D2AD85C70}" dt="2023-02-24T10:17:50.233" v="27"/>
        <pc:sldMkLst>
          <pc:docMk/>
          <pc:sldMk cId="1272585315" sldId="2147375971"/>
        </pc:sldMkLst>
      </pc:sldChg>
      <pc:sldChg chg="modSp mod">
        <pc:chgData name="Momoka Oyama" userId="a22b528a-9d2e-41df-a6c0-ade0a6ebfba5" providerId="ADAL" clId="{668DF35B-9A81-48BC-B5D1-7D3D2AD85C70}" dt="2023-02-24T10:19:30.825" v="52" actId="20577"/>
        <pc:sldMkLst>
          <pc:docMk/>
          <pc:sldMk cId="2383849723" sldId="2147375974"/>
        </pc:sldMkLst>
        <pc:spChg chg="mod">
          <ac:chgData name="Momoka Oyama" userId="a22b528a-9d2e-41df-a6c0-ade0a6ebfba5" providerId="ADAL" clId="{668DF35B-9A81-48BC-B5D1-7D3D2AD85C70}" dt="2023-02-24T10:19:30.825" v="52" actId="20577"/>
          <ac:spMkLst>
            <pc:docMk/>
            <pc:sldMk cId="2383849723" sldId="2147375974"/>
            <ac:spMk id="3" creationId="{3879C913-EE04-46C4-AA8C-E9A0BF6347BB}"/>
          </ac:spMkLst>
        </pc:spChg>
      </pc:sldChg>
      <pc:sldChg chg="modSp add mod modClrScheme chgLayout">
        <pc:chgData name="Momoka Oyama" userId="a22b528a-9d2e-41df-a6c0-ade0a6ebfba5" providerId="ADAL" clId="{668DF35B-9A81-48BC-B5D1-7D3D2AD85C70}" dt="2023-02-24T10:35:32.442" v="85"/>
        <pc:sldMkLst>
          <pc:docMk/>
          <pc:sldMk cId="1249821837" sldId="2147375975"/>
        </pc:sldMkLst>
        <pc:spChg chg="mod">
          <ac:chgData name="Momoka Oyama" userId="a22b528a-9d2e-41df-a6c0-ade0a6ebfba5" providerId="ADAL" clId="{668DF35B-9A81-48BC-B5D1-7D3D2AD85C70}" dt="2023-02-24T10:35:32.442" v="85"/>
          <ac:spMkLst>
            <pc:docMk/>
            <pc:sldMk cId="1249821837" sldId="2147375975"/>
            <ac:spMk id="7" creationId="{763855C9-DFD1-4722-85D6-365E8F3AD5FD}"/>
          </ac:spMkLst>
        </pc:spChg>
        <pc:spChg chg="mod">
          <ac:chgData name="Momoka Oyama" userId="a22b528a-9d2e-41df-a6c0-ade0a6ebfba5" providerId="ADAL" clId="{668DF35B-9A81-48BC-B5D1-7D3D2AD85C70}" dt="2023-02-24T10:35:32.442" v="85"/>
          <ac:spMkLst>
            <pc:docMk/>
            <pc:sldMk cId="1249821837" sldId="2147375975"/>
            <ac:spMk id="8" creationId="{DE707227-21F3-47E5-B95F-4A3794AD6CCC}"/>
          </ac:spMkLst>
        </pc:spChg>
        <pc:graphicFrameChg chg="mod modGraphic">
          <ac:chgData name="Momoka Oyama" userId="a22b528a-9d2e-41df-a6c0-ade0a6ebfba5" providerId="ADAL" clId="{668DF35B-9A81-48BC-B5D1-7D3D2AD85C70}" dt="2023-02-24T10:35:32.442" v="85"/>
          <ac:graphicFrameMkLst>
            <pc:docMk/>
            <pc:sldMk cId="1249821837" sldId="2147375975"/>
            <ac:graphicFrameMk id="2" creationId="{0DB3F1B3-D3BA-4B53-903A-7073D62E6E5A}"/>
          </ac:graphicFrameMkLst>
        </pc:graphicFrameChg>
      </pc:sldChg>
      <pc:sldChg chg="modSp add mod">
        <pc:chgData name="Momoka Oyama" userId="a22b528a-9d2e-41df-a6c0-ade0a6ebfba5" providerId="ADAL" clId="{668DF35B-9A81-48BC-B5D1-7D3D2AD85C70}" dt="2023-02-26T10:50:02.589" v="413"/>
        <pc:sldMkLst>
          <pc:docMk/>
          <pc:sldMk cId="1397164220" sldId="2147375976"/>
        </pc:sldMkLst>
        <pc:spChg chg="mod">
          <ac:chgData name="Momoka Oyama" userId="a22b528a-9d2e-41df-a6c0-ade0a6ebfba5" providerId="ADAL" clId="{668DF35B-9A81-48BC-B5D1-7D3D2AD85C70}" dt="2023-02-24T10:35:32.442" v="85"/>
          <ac:spMkLst>
            <pc:docMk/>
            <pc:sldMk cId="1397164220" sldId="2147375976"/>
            <ac:spMk id="8" creationId="{CBFF7E7F-4475-4881-A603-90D05FD558AC}"/>
          </ac:spMkLst>
        </pc:spChg>
        <pc:spChg chg="mod">
          <ac:chgData name="Momoka Oyama" userId="a22b528a-9d2e-41df-a6c0-ade0a6ebfba5" providerId="ADAL" clId="{668DF35B-9A81-48BC-B5D1-7D3D2AD85C70}" dt="2023-02-26T10:50:02.589" v="413"/>
          <ac:spMkLst>
            <pc:docMk/>
            <pc:sldMk cId="1397164220" sldId="2147375976"/>
            <ac:spMk id="10" creationId="{7689B47D-6503-4526-9B9A-766484685E15}"/>
          </ac:spMkLst>
        </pc:spChg>
        <pc:graphicFrameChg chg="mod modGraphic">
          <ac:chgData name="Momoka Oyama" userId="a22b528a-9d2e-41df-a6c0-ade0a6ebfba5" providerId="ADAL" clId="{668DF35B-9A81-48BC-B5D1-7D3D2AD85C70}" dt="2023-02-24T10:37:49.377" v="89" actId="20577"/>
          <ac:graphicFrameMkLst>
            <pc:docMk/>
            <pc:sldMk cId="1397164220" sldId="2147375976"/>
            <ac:graphicFrameMk id="6" creationId="{8D145EB4-A803-4354-A711-72D7F9921905}"/>
          </ac:graphicFrameMkLst>
        </pc:graphicFrameChg>
        <pc:graphicFrameChg chg="mod">
          <ac:chgData name="Momoka Oyama" userId="a22b528a-9d2e-41df-a6c0-ade0a6ebfba5" providerId="ADAL" clId="{668DF35B-9A81-48BC-B5D1-7D3D2AD85C70}" dt="2023-02-26T10:49:11.985" v="406"/>
          <ac:graphicFrameMkLst>
            <pc:docMk/>
            <pc:sldMk cId="1397164220" sldId="2147375976"/>
            <ac:graphicFrameMk id="9" creationId="{662312AE-A83A-4399-9138-B5D99BB316D1}"/>
          </ac:graphicFrameMkLst>
        </pc:graphicFrameChg>
      </pc:sldChg>
      <pc:sldChg chg="modSp add mod modClrScheme chgLayout">
        <pc:chgData name="Momoka Oyama" userId="a22b528a-9d2e-41df-a6c0-ade0a6ebfba5" providerId="ADAL" clId="{668DF35B-9A81-48BC-B5D1-7D3D2AD85C70}" dt="2023-02-24T10:35:32.442" v="85"/>
        <pc:sldMkLst>
          <pc:docMk/>
          <pc:sldMk cId="1166155615" sldId="2147375977"/>
        </pc:sldMkLst>
        <pc:spChg chg="mod">
          <ac:chgData name="Momoka Oyama" userId="a22b528a-9d2e-41df-a6c0-ade0a6ebfba5" providerId="ADAL" clId="{668DF35B-9A81-48BC-B5D1-7D3D2AD85C70}" dt="2023-02-24T10:35:32.442" v="85"/>
          <ac:spMkLst>
            <pc:docMk/>
            <pc:sldMk cId="1166155615" sldId="2147375977"/>
            <ac:spMk id="4" creationId="{6A7871CE-644F-4845-8081-E70D702745C5}"/>
          </ac:spMkLst>
        </pc:spChg>
        <pc:spChg chg="mod">
          <ac:chgData name="Momoka Oyama" userId="a22b528a-9d2e-41df-a6c0-ade0a6ebfba5" providerId="ADAL" clId="{668DF35B-9A81-48BC-B5D1-7D3D2AD85C70}" dt="2023-02-24T10:35:32.442" v="85"/>
          <ac:spMkLst>
            <pc:docMk/>
            <pc:sldMk cId="1166155615" sldId="2147375977"/>
            <ac:spMk id="5" creationId="{AF1FA777-7EF3-4ECE-A90E-2BAE31748387}"/>
          </ac:spMkLst>
        </pc:spChg>
        <pc:spChg chg="mod">
          <ac:chgData name="Momoka Oyama" userId="a22b528a-9d2e-41df-a6c0-ade0a6ebfba5" providerId="ADAL" clId="{668DF35B-9A81-48BC-B5D1-7D3D2AD85C70}" dt="2023-02-24T10:35:32.442" v="85"/>
          <ac:spMkLst>
            <pc:docMk/>
            <pc:sldMk cId="1166155615" sldId="2147375977"/>
            <ac:spMk id="17" creationId="{734C6156-F1BF-4A29-8ACF-108B1D9B48CB}"/>
          </ac:spMkLst>
        </pc:spChg>
        <pc:spChg chg="mod">
          <ac:chgData name="Momoka Oyama" userId="a22b528a-9d2e-41df-a6c0-ade0a6ebfba5" providerId="ADAL" clId="{668DF35B-9A81-48BC-B5D1-7D3D2AD85C70}" dt="2023-02-24T10:35:32.442" v="85"/>
          <ac:spMkLst>
            <pc:docMk/>
            <pc:sldMk cId="1166155615" sldId="2147375977"/>
            <ac:spMk id="19" creationId="{2B6FF458-97F3-4F09-8547-76BDF5415E2C}"/>
          </ac:spMkLst>
        </pc:spChg>
        <pc:spChg chg="mod">
          <ac:chgData name="Momoka Oyama" userId="a22b528a-9d2e-41df-a6c0-ade0a6ebfba5" providerId="ADAL" clId="{668DF35B-9A81-48BC-B5D1-7D3D2AD85C70}" dt="2023-02-24T10:35:32.442" v="85"/>
          <ac:spMkLst>
            <pc:docMk/>
            <pc:sldMk cId="1166155615" sldId="2147375977"/>
            <ac:spMk id="20" creationId="{47DC1CAD-E04B-4F42-A57A-1536417B9437}"/>
          </ac:spMkLst>
        </pc:spChg>
        <pc:graphicFrameChg chg="mod">
          <ac:chgData name="Momoka Oyama" userId="a22b528a-9d2e-41df-a6c0-ade0a6ebfba5" providerId="ADAL" clId="{668DF35B-9A81-48BC-B5D1-7D3D2AD85C70}" dt="2023-02-24T10:35:32.442" v="85"/>
          <ac:graphicFrameMkLst>
            <pc:docMk/>
            <pc:sldMk cId="1166155615" sldId="2147375977"/>
            <ac:graphicFrameMk id="2" creationId="{28ACDCB1-372A-4B6A-89A5-FF6DF0577F12}"/>
          </ac:graphicFrameMkLst>
        </pc:graphicFrameChg>
      </pc:sldChg>
      <pc:sldChg chg="modSp add mod">
        <pc:chgData name="Momoka Oyama" userId="a22b528a-9d2e-41df-a6c0-ade0a6ebfba5" providerId="ADAL" clId="{668DF35B-9A81-48BC-B5D1-7D3D2AD85C70}" dt="2023-02-26T10:50:46.365" v="422"/>
        <pc:sldMkLst>
          <pc:docMk/>
          <pc:sldMk cId="1191131457" sldId="2147375978"/>
        </pc:sldMkLst>
        <pc:graphicFrameChg chg="mod modGraphic">
          <ac:chgData name="Momoka Oyama" userId="a22b528a-9d2e-41df-a6c0-ade0a6ebfba5" providerId="ADAL" clId="{668DF35B-9A81-48BC-B5D1-7D3D2AD85C70}" dt="2023-02-26T10:50:46.365" v="422"/>
          <ac:graphicFrameMkLst>
            <pc:docMk/>
            <pc:sldMk cId="1191131457" sldId="2147375978"/>
            <ac:graphicFrameMk id="2" creationId="{81E39878-DC2C-403C-AD84-3949403F1D46}"/>
          </ac:graphicFrameMkLst>
        </pc:graphicFrameChg>
      </pc:sldChg>
      <pc:sldChg chg="add ord">
        <pc:chgData name="Momoka Oyama" userId="a22b528a-9d2e-41df-a6c0-ade0a6ebfba5" providerId="ADAL" clId="{668DF35B-9A81-48BC-B5D1-7D3D2AD85C70}" dt="2023-02-24T10:14:10.174" v="12"/>
        <pc:sldMkLst>
          <pc:docMk/>
          <pc:sldMk cId="3093825761" sldId="2147375979"/>
        </pc:sldMkLst>
      </pc:sldChg>
      <pc:sldMasterChg chg="addSldLayout modSldLayout">
        <pc:chgData name="Momoka Oyama" userId="a22b528a-9d2e-41df-a6c0-ade0a6ebfba5" providerId="ADAL" clId="{668DF35B-9A81-48BC-B5D1-7D3D2AD85C70}" dt="2023-02-24T10:15:07.933" v="18"/>
        <pc:sldMasterMkLst>
          <pc:docMk/>
          <pc:sldMasterMk cId="3167048577" sldId="2147483661"/>
        </pc:sldMasterMkLst>
        <pc:sldLayoutChg chg="modSp mod">
          <pc:chgData name="Momoka Oyama" userId="a22b528a-9d2e-41df-a6c0-ade0a6ebfba5" providerId="ADAL" clId="{668DF35B-9A81-48BC-B5D1-7D3D2AD85C70}" dt="2023-02-24T10:14:57.382" v="16" actId="20577"/>
          <pc:sldLayoutMkLst>
            <pc:docMk/>
            <pc:sldMasterMk cId="3167048577" sldId="2147483661"/>
            <pc:sldLayoutMk cId="2720292521" sldId="2147483675"/>
          </pc:sldLayoutMkLst>
          <pc:spChg chg="mod">
            <ac:chgData name="Momoka Oyama" userId="a22b528a-9d2e-41df-a6c0-ade0a6ebfba5" providerId="ADAL" clId="{668DF35B-9A81-48BC-B5D1-7D3D2AD85C70}" dt="2023-02-24T10:14:57.382" v="16" actId="20577"/>
            <ac:spMkLst>
              <pc:docMk/>
              <pc:sldMasterMk cId="3167048577" sldId="2147483661"/>
              <pc:sldLayoutMk cId="2720292521" sldId="2147483675"/>
              <ac:spMk id="10" creationId="{EC7221AA-02AF-4FA7-AD49-CBCDAB8D8137}"/>
            </ac:spMkLst>
          </pc:spChg>
        </pc:sldLayoutChg>
        <pc:sldLayoutChg chg="modSp add mod modTransition">
          <pc:chgData name="Momoka Oyama" userId="a22b528a-9d2e-41df-a6c0-ade0a6ebfba5" providerId="ADAL" clId="{668DF35B-9A81-48BC-B5D1-7D3D2AD85C70}" dt="2023-02-24T10:15:07.933" v="18"/>
          <pc:sldLayoutMkLst>
            <pc:docMk/>
            <pc:sldMasterMk cId="3167048577" sldId="2147483661"/>
            <pc:sldLayoutMk cId="843605962" sldId="2147483684"/>
          </pc:sldLayoutMkLst>
          <pc:spChg chg="mod">
            <ac:chgData name="Momoka Oyama" userId="a22b528a-9d2e-41df-a6c0-ade0a6ebfba5" providerId="ADAL" clId="{668DF35B-9A81-48BC-B5D1-7D3D2AD85C70}" dt="2023-02-24T10:15:07.933" v="18"/>
            <ac:spMkLst>
              <pc:docMk/>
              <pc:sldMasterMk cId="3167048577" sldId="2147483661"/>
              <pc:sldLayoutMk cId="843605962" sldId="2147483684"/>
              <ac:spMk id="10" creationId="{EC7221AA-02AF-4FA7-AD49-CBCDAB8D8137}"/>
            </ac:spMkLst>
          </pc:spChg>
        </pc:sldLayoutChg>
      </pc:sldMasterChg>
    </pc:docChg>
  </pc:docChgLst>
  <pc:docChgLst>
    <pc:chgData name="Hinako Takada" userId="c9370222-d8fc-4e60-a1cc-e9c0da3289b5" providerId="ADAL" clId="{64C622BC-F636-4EFF-82E0-E782CDF70F06}"/>
    <pc:docChg chg="modSld">
      <pc:chgData name="Hinako Takada" userId="c9370222-d8fc-4e60-a1cc-e9c0da3289b5" providerId="ADAL" clId="{64C622BC-F636-4EFF-82E0-E782CDF70F06}" dt="2023-02-28T07:33:35.656" v="1" actId="20577"/>
      <pc:docMkLst>
        <pc:docMk/>
      </pc:docMkLst>
      <pc:sldChg chg="modSp mod">
        <pc:chgData name="Hinako Takada" userId="c9370222-d8fc-4e60-a1cc-e9c0da3289b5" providerId="ADAL" clId="{64C622BC-F636-4EFF-82E0-E782CDF70F06}" dt="2023-02-28T07:33:35.656" v="1" actId="20577"/>
        <pc:sldMkLst>
          <pc:docMk/>
          <pc:sldMk cId="2383849723" sldId="2147375974"/>
        </pc:sldMkLst>
        <pc:spChg chg="mod">
          <ac:chgData name="Hinako Takada" userId="c9370222-d8fc-4e60-a1cc-e9c0da3289b5" providerId="ADAL" clId="{64C622BC-F636-4EFF-82E0-E782CDF70F06}" dt="2023-02-28T07:33:35.656" v="1" actId="20577"/>
          <ac:spMkLst>
            <pc:docMk/>
            <pc:sldMk cId="2383849723" sldId="2147375974"/>
            <ac:spMk id="3" creationId="{3879C913-EE04-46C4-AA8C-E9A0BF6347BB}"/>
          </ac:spMkLst>
        </pc:spChg>
      </pc:sldChg>
    </pc:docChg>
  </pc:docChgLst>
</pc:chgInfo>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975B02-0320-41FD-9F0A-093E19087DD2}" type="datetimeFigureOut">
              <a:rPr kumimoji="1" lang="ja-JP" altLang="en-US" smtClean="0"/>
              <a:t>2023/3/1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C8388F-B6A1-4D00-8188-8EF894430160}" type="slidenum">
              <a:rPr kumimoji="1" lang="ja-JP" altLang="en-US" smtClean="0"/>
              <a:t>‹#›</a:t>
            </a:fld>
            <a:endParaRPr kumimoji="1" lang="ja-JP" altLang="en-US"/>
          </a:p>
        </p:txBody>
      </p:sp>
    </p:spTree>
    <p:extLst>
      <p:ext uri="{BB962C8B-B14F-4D97-AF65-F5344CB8AC3E}">
        <p14:creationId xmlns:p14="http://schemas.microsoft.com/office/powerpoint/2010/main" val="22381414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マスタ">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4263B43-0D49-4F0E-8991-8C308A3769B7}"/>
              </a:ext>
            </a:extLst>
          </p:cNvPr>
          <p:cNvSpPr txBox="1"/>
          <p:nvPr userDrawn="1"/>
        </p:nvSpPr>
        <p:spPr>
          <a:xfrm>
            <a:off x="76200" y="83622"/>
            <a:ext cx="8953500" cy="338554"/>
          </a:xfrm>
          <a:prstGeom prst="rect">
            <a:avLst/>
          </a:prstGeom>
          <a:noFill/>
        </p:spPr>
        <p:txBody>
          <a:bodyPr wrap="square" lIns="91440" tIns="45720" rIns="91440" bIns="45720" rtlCol="0" anchor="t">
            <a:spAutoFit/>
          </a:bodyPr>
          <a:lstStyle/>
          <a:p>
            <a:pPr defTabSz="914377">
              <a:defRPr/>
            </a:pPr>
            <a:r>
              <a:rPr lang="ja-JP" altLang="en-US" sz="1600" b="1">
                <a:solidFill>
                  <a:prstClr val="black"/>
                </a:solidFill>
                <a:latin typeface="游ゴシック"/>
                <a:ea typeface="游ゴシック"/>
              </a:rPr>
              <a:t>（様式</a:t>
            </a:r>
            <a:r>
              <a:rPr lang="en-US" altLang="ja-JP" sz="1600" b="1">
                <a:solidFill>
                  <a:prstClr val="black"/>
                </a:solidFill>
                <a:latin typeface="游ゴシック"/>
                <a:ea typeface="游ゴシック"/>
              </a:rPr>
              <a:t>3</a:t>
            </a:r>
            <a:r>
              <a:rPr lang="ja-JP" altLang="en-US" sz="1600" b="1">
                <a:solidFill>
                  <a:prstClr val="black"/>
                </a:solidFill>
                <a:latin typeface="游ゴシック"/>
                <a:ea typeface="游ゴシック"/>
              </a:rPr>
              <a:t>）個別事業計画</a:t>
            </a:r>
            <a:r>
              <a:rPr lang="en-US" altLang="ja-JP" sz="1600" b="1">
                <a:solidFill>
                  <a:prstClr val="black"/>
                </a:solidFill>
                <a:latin typeface="游ゴシック"/>
                <a:ea typeface="游ゴシック"/>
              </a:rPr>
              <a:t>:</a:t>
            </a:r>
          </a:p>
        </p:txBody>
      </p:sp>
      <p:cxnSp>
        <p:nvCxnSpPr>
          <p:cNvPr id="6" name="直線コネクタ 5">
            <a:extLst>
              <a:ext uri="{FF2B5EF4-FFF2-40B4-BE49-F238E27FC236}">
                <a16:creationId xmlns:a16="http://schemas.microsoft.com/office/drawing/2014/main" id="{1B7C9A24-47D5-4CC7-A77C-076A1FA982E4}"/>
              </a:ext>
            </a:extLst>
          </p:cNvPr>
          <p:cNvCxnSpPr>
            <a:cxnSpLocks/>
          </p:cNvCxnSpPr>
          <p:nvPr userDrawn="1"/>
        </p:nvCxnSpPr>
        <p:spPr>
          <a:xfrm>
            <a:off x="-598" y="418141"/>
            <a:ext cx="9144598" cy="0"/>
          </a:xfrm>
          <a:prstGeom prst="line">
            <a:avLst/>
          </a:prstGeom>
          <a:ln w="1905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21966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（様式３）個別事業計画：⑤実証実験</a:t>
            </a:r>
          </a:p>
        </p:txBody>
      </p:sp>
    </p:spTree>
    <p:extLst>
      <p:ext uri="{BB962C8B-B14F-4D97-AF65-F5344CB8AC3E}">
        <p14:creationId xmlns:p14="http://schemas.microsoft.com/office/powerpoint/2010/main" val="3384835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（様式３）個別事業計画：⑤実証実験（実証運行・実証運航）</a:t>
            </a:r>
          </a:p>
        </p:txBody>
      </p:sp>
    </p:spTree>
    <p:extLst>
      <p:ext uri="{BB962C8B-B14F-4D97-AF65-F5344CB8AC3E}">
        <p14:creationId xmlns:p14="http://schemas.microsoft.com/office/powerpoint/2010/main" val="3237978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（様式３）個別事業計画：スケジュール</a:t>
            </a:r>
          </a:p>
        </p:txBody>
      </p:sp>
    </p:spTree>
    <p:extLst>
      <p:ext uri="{BB962C8B-B14F-4D97-AF65-F5344CB8AC3E}">
        <p14:creationId xmlns:p14="http://schemas.microsoft.com/office/powerpoint/2010/main" val="26076127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（様式３）個別事業計画：事業一覧</a:t>
            </a:r>
          </a:p>
        </p:txBody>
      </p:sp>
    </p:spTree>
    <p:extLst>
      <p:ext uri="{BB962C8B-B14F-4D97-AF65-F5344CB8AC3E}">
        <p14:creationId xmlns:p14="http://schemas.microsoft.com/office/powerpoint/2010/main" val="37216221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cSld name="Divider_3">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C60F6E-79E1-42FD-816F-62E1118C41B5}"/>
              </a:ext>
            </a:extLst>
          </p:cNvPr>
          <p:cNvSpPr>
            <a:spLocks noGrp="1"/>
          </p:cNvSpPr>
          <p:nvPr>
            <p:ph type="title" hasCustomPrompt="1"/>
          </p:nvPr>
        </p:nvSpPr>
        <p:spPr>
          <a:xfrm>
            <a:off x="477834" y="2863289"/>
            <a:ext cx="8188333" cy="1142809"/>
          </a:xfrm>
          <a:prstGeom prst="rect">
            <a:avLst/>
          </a:prstGeom>
        </p:spPr>
        <p:txBody>
          <a:bodyPr lIns="0" tIns="0" rIns="0" bIns="0" anchor="ctr"/>
          <a:lstStyle>
            <a:lvl1pPr algn="l" fontAlgn="auto">
              <a:lnSpc>
                <a:spcPct val="100000"/>
              </a:lnSpc>
              <a:defRPr sz="3078" b="0" spc="0" baseline="0">
                <a:solidFill>
                  <a:schemeClr val="tx2"/>
                </a:solidFill>
                <a:latin typeface="EYInterstate" panose="02000503020000020004" pitchFamily="2" charset="0"/>
                <a:ea typeface="Meiryo UI" panose="020B0604030504040204" pitchFamily="50" charset="-128"/>
              </a:defRPr>
            </a:lvl1pPr>
          </a:lstStyle>
          <a:p>
            <a:r>
              <a:rPr kumimoji="1" lang="ja-JP" altLang="en-US"/>
              <a:t>章タイトル</a:t>
            </a:r>
          </a:p>
        </p:txBody>
      </p:sp>
      <p:sp>
        <p:nvSpPr>
          <p:cNvPr id="9" name="Text Placeholder 5">
            <a:extLst>
              <a:ext uri="{FF2B5EF4-FFF2-40B4-BE49-F238E27FC236}">
                <a16:creationId xmlns:a16="http://schemas.microsoft.com/office/drawing/2014/main" id="{3562A8C4-BFAC-45C1-97C1-1F49DF283F96}"/>
              </a:ext>
            </a:extLst>
          </p:cNvPr>
          <p:cNvSpPr txBox="1">
            <a:spLocks/>
          </p:cNvSpPr>
          <p:nvPr userDrawn="1"/>
        </p:nvSpPr>
        <p:spPr>
          <a:xfrm>
            <a:off x="0" y="0"/>
            <a:ext cx="123135" cy="6858000"/>
          </a:xfrm>
          <a:prstGeom prst="rect">
            <a:avLst/>
          </a:prstGeom>
          <a:solidFill>
            <a:schemeClr val="accent3"/>
          </a:solidFill>
          <a:ln>
            <a:noFill/>
          </a:ln>
        </p:spPr>
        <p:txBody>
          <a:bodyPr vert="horz" lIns="390955" tIns="0" rIns="0" bIns="0" rtlCol="0" anchor="ctr" anchorCtr="0">
            <a:noAutofit/>
          </a:bodyPr>
          <a:lstStyle>
            <a:lvl1pPr marL="0" indent="0" algn="l" defTabSz="914400" rtl="0" eaLnBrk="1" latinLnBrk="0" hangingPunct="1">
              <a:spcBef>
                <a:spcPct val="20000"/>
              </a:spcBef>
              <a:buClr>
                <a:schemeClr val="tx2"/>
              </a:buClr>
              <a:buSzPct val="110000"/>
              <a:buFont typeface="EYInterstate Light" panose="02000506000000020004" pitchFamily="2" charset="0"/>
              <a:buNone/>
              <a:defRPr kumimoji="0" lang="en-IN" sz="3600" b="0" i="0" u="none" strike="noStrike" kern="1200" cap="none" spc="0" normalizeH="0" baseline="0" dirty="0">
                <a:ln>
                  <a:noFill/>
                </a:ln>
                <a:solidFill>
                  <a:srgbClr val="FFFFFF"/>
                </a:solidFill>
                <a:effectLst/>
                <a:uLnTx/>
                <a:uFillTx/>
                <a:latin typeface="EYInterstate Light" panose="02000506000000020004" pitchFamily="2" charset="0"/>
                <a:ea typeface="+mj-ea"/>
                <a:cs typeface="+mj-cs"/>
              </a:defRPr>
            </a:lvl1pPr>
            <a:lvl2pPr marL="713232" indent="-356616" algn="l" defTabSz="914400" rtl="0" eaLnBrk="1" latinLnBrk="0" hangingPunct="1">
              <a:spcBef>
                <a:spcPct val="20000"/>
              </a:spcBef>
              <a:buClr>
                <a:schemeClr val="tx2"/>
              </a:buClr>
              <a:buSzPct val="110000"/>
              <a:buFont typeface="EYInterstate Light" panose="02000506000000020004" pitchFamily="2" charset="0"/>
              <a:buChar char="•"/>
              <a:defRPr sz="1800" kern="1200">
                <a:solidFill>
                  <a:schemeClr val="bg1"/>
                </a:solidFill>
                <a:latin typeface="EYInterstate Light" panose="02000506000000020004" pitchFamily="2" charset="0"/>
                <a:ea typeface="+mn-ea"/>
                <a:cs typeface="+mn-cs"/>
              </a:defRPr>
            </a:lvl2pPr>
            <a:lvl3pPr marL="1069848" indent="-356616" algn="l" defTabSz="914400" rtl="0" eaLnBrk="1" latinLnBrk="0" hangingPunct="1">
              <a:spcBef>
                <a:spcPct val="20000"/>
              </a:spcBef>
              <a:buClr>
                <a:schemeClr val="tx2"/>
              </a:buClr>
              <a:buSzPct val="110000"/>
              <a:buFont typeface="EYInterstate Light" panose="02000506000000020004" pitchFamily="2" charset="0"/>
              <a:buChar char="•"/>
              <a:defRPr sz="1600" kern="1200">
                <a:solidFill>
                  <a:schemeClr val="bg1"/>
                </a:solidFill>
                <a:latin typeface="EYInterstate Light" panose="02000506000000020004" pitchFamily="2" charset="0"/>
                <a:ea typeface="+mn-ea"/>
                <a:cs typeface="+mn-cs"/>
              </a:defRPr>
            </a:lvl3pPr>
            <a:lvl4pPr marL="1426464" indent="-356616" algn="l" defTabSz="914400" rtl="0" eaLnBrk="1" latinLnBrk="0" hangingPunct="1">
              <a:spcBef>
                <a:spcPct val="20000"/>
              </a:spcBef>
              <a:buClr>
                <a:schemeClr val="tx2"/>
              </a:buClr>
              <a:buSzPct val="110000"/>
              <a:buFont typeface="EYInterstate Light" panose="02000506000000020004" pitchFamily="2" charset="0"/>
              <a:buChar char="•"/>
              <a:defRPr sz="1400" kern="1200">
                <a:solidFill>
                  <a:schemeClr val="bg1"/>
                </a:solidFill>
                <a:latin typeface="EYInterstate Light" panose="02000506000000020004" pitchFamily="2" charset="0"/>
                <a:ea typeface="+mn-ea"/>
                <a:cs typeface="+mn-cs"/>
              </a:defRPr>
            </a:lvl4pPr>
            <a:lvl5pPr marL="1783080" indent="-356616" algn="l" defTabSz="914400" rtl="0" eaLnBrk="1" latinLnBrk="0" hangingPunct="1">
              <a:spcBef>
                <a:spcPct val="20000"/>
              </a:spcBef>
              <a:buClr>
                <a:schemeClr val="tx2"/>
              </a:buClr>
              <a:buSzPct val="110000"/>
              <a:buFont typeface="EYInterstate Light" panose="02000506000000020004" pitchFamily="2" charset="0"/>
              <a:buChar char="•"/>
              <a:defRPr sz="1200" kern="1200">
                <a:solidFill>
                  <a:schemeClr val="bg1"/>
                </a:solidFill>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3078">
              <a:solidFill>
                <a:schemeClr val="tx2"/>
              </a:solidFill>
            </a:endParaRPr>
          </a:p>
        </p:txBody>
      </p:sp>
      <p:sp>
        <p:nvSpPr>
          <p:cNvPr id="10" name="Text Placeholder 5">
            <a:extLst>
              <a:ext uri="{FF2B5EF4-FFF2-40B4-BE49-F238E27FC236}">
                <a16:creationId xmlns:a16="http://schemas.microsoft.com/office/drawing/2014/main" id="{040CF0E0-7A6D-42BA-8CF9-9662BA9C1D75}"/>
              </a:ext>
            </a:extLst>
          </p:cNvPr>
          <p:cNvSpPr txBox="1">
            <a:spLocks/>
          </p:cNvSpPr>
          <p:nvPr userDrawn="1"/>
        </p:nvSpPr>
        <p:spPr>
          <a:xfrm>
            <a:off x="-177" y="2857809"/>
            <a:ext cx="123135" cy="1142809"/>
          </a:xfrm>
          <a:prstGeom prst="rect">
            <a:avLst/>
          </a:prstGeom>
          <a:solidFill>
            <a:srgbClr val="082C65"/>
          </a:solidFill>
          <a:ln>
            <a:noFill/>
          </a:ln>
        </p:spPr>
        <p:txBody>
          <a:bodyPr vert="horz" lIns="390955" tIns="0" rIns="0" bIns="0" rtlCol="0" anchor="ctr" anchorCtr="0">
            <a:noAutofit/>
          </a:bodyPr>
          <a:lstStyle>
            <a:lvl1pPr marL="0" indent="0" algn="l" defTabSz="914400" rtl="0" eaLnBrk="1" latinLnBrk="0" hangingPunct="1">
              <a:spcBef>
                <a:spcPct val="20000"/>
              </a:spcBef>
              <a:buClr>
                <a:schemeClr val="tx2"/>
              </a:buClr>
              <a:buSzPct val="110000"/>
              <a:buFont typeface="EYInterstate Light" panose="02000506000000020004" pitchFamily="2" charset="0"/>
              <a:buNone/>
              <a:defRPr kumimoji="0" lang="en-IN" sz="3600" b="0" i="0" u="none" strike="noStrike" kern="1200" cap="none" spc="0" normalizeH="0" baseline="0" dirty="0">
                <a:ln>
                  <a:noFill/>
                </a:ln>
                <a:solidFill>
                  <a:srgbClr val="FFFFFF"/>
                </a:solidFill>
                <a:effectLst/>
                <a:uLnTx/>
                <a:uFillTx/>
                <a:latin typeface="EYInterstate Light" panose="02000506000000020004" pitchFamily="2" charset="0"/>
                <a:ea typeface="+mj-ea"/>
                <a:cs typeface="+mj-cs"/>
              </a:defRPr>
            </a:lvl1pPr>
            <a:lvl2pPr marL="713232" indent="-356616" algn="l" defTabSz="914400" rtl="0" eaLnBrk="1" latinLnBrk="0" hangingPunct="1">
              <a:spcBef>
                <a:spcPct val="20000"/>
              </a:spcBef>
              <a:buClr>
                <a:schemeClr val="tx2"/>
              </a:buClr>
              <a:buSzPct val="110000"/>
              <a:buFont typeface="EYInterstate Light" panose="02000506000000020004" pitchFamily="2" charset="0"/>
              <a:buChar char="•"/>
              <a:defRPr sz="1800" kern="1200">
                <a:solidFill>
                  <a:schemeClr val="bg1"/>
                </a:solidFill>
                <a:latin typeface="EYInterstate Light" panose="02000506000000020004" pitchFamily="2" charset="0"/>
                <a:ea typeface="+mn-ea"/>
                <a:cs typeface="+mn-cs"/>
              </a:defRPr>
            </a:lvl2pPr>
            <a:lvl3pPr marL="1069848" indent="-356616" algn="l" defTabSz="914400" rtl="0" eaLnBrk="1" latinLnBrk="0" hangingPunct="1">
              <a:spcBef>
                <a:spcPct val="20000"/>
              </a:spcBef>
              <a:buClr>
                <a:schemeClr val="tx2"/>
              </a:buClr>
              <a:buSzPct val="110000"/>
              <a:buFont typeface="EYInterstate Light" panose="02000506000000020004" pitchFamily="2" charset="0"/>
              <a:buChar char="•"/>
              <a:defRPr sz="1600" kern="1200">
                <a:solidFill>
                  <a:schemeClr val="bg1"/>
                </a:solidFill>
                <a:latin typeface="EYInterstate Light" panose="02000506000000020004" pitchFamily="2" charset="0"/>
                <a:ea typeface="+mn-ea"/>
                <a:cs typeface="+mn-cs"/>
              </a:defRPr>
            </a:lvl3pPr>
            <a:lvl4pPr marL="1426464" indent="-356616" algn="l" defTabSz="914400" rtl="0" eaLnBrk="1" latinLnBrk="0" hangingPunct="1">
              <a:spcBef>
                <a:spcPct val="20000"/>
              </a:spcBef>
              <a:buClr>
                <a:schemeClr val="tx2"/>
              </a:buClr>
              <a:buSzPct val="110000"/>
              <a:buFont typeface="EYInterstate Light" panose="02000506000000020004" pitchFamily="2" charset="0"/>
              <a:buChar char="•"/>
              <a:defRPr sz="1400" kern="1200">
                <a:solidFill>
                  <a:schemeClr val="bg1"/>
                </a:solidFill>
                <a:latin typeface="EYInterstate Light" panose="02000506000000020004" pitchFamily="2" charset="0"/>
                <a:ea typeface="+mn-ea"/>
                <a:cs typeface="+mn-cs"/>
              </a:defRPr>
            </a:lvl4pPr>
            <a:lvl5pPr marL="1783080" indent="-356616" algn="l" defTabSz="914400" rtl="0" eaLnBrk="1" latinLnBrk="0" hangingPunct="1">
              <a:spcBef>
                <a:spcPct val="20000"/>
              </a:spcBef>
              <a:buClr>
                <a:schemeClr val="tx2"/>
              </a:buClr>
              <a:buSzPct val="110000"/>
              <a:buFont typeface="EYInterstate Light" panose="02000506000000020004" pitchFamily="2" charset="0"/>
              <a:buChar char="•"/>
              <a:defRPr sz="1200" kern="1200">
                <a:solidFill>
                  <a:schemeClr val="bg1"/>
                </a:solidFill>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3078">
              <a:solidFill>
                <a:schemeClr val="tx2"/>
              </a:solidFill>
            </a:endParaRPr>
          </a:p>
        </p:txBody>
      </p:sp>
    </p:spTree>
    <p:extLst>
      <p:ext uri="{BB962C8B-B14F-4D97-AF65-F5344CB8AC3E}">
        <p14:creationId xmlns:p14="http://schemas.microsoft.com/office/powerpoint/2010/main" val="2410612805"/>
      </p:ext>
    </p:extLst>
  </p:cSld>
  <p:clrMapOvr>
    <a:masterClrMapping/>
  </p:clrMapOvr>
  <p:extLst>
    <p:ext uri="{DCECCB84-F9BA-43D5-87BE-67443E8EF086}">
      <p15:sldGuideLst xmlns:p15="http://schemas.microsoft.com/office/powerpoint/2012/main">
        <p15:guide id="1" orient="horz" pos="238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1A18E886-3753-43A7-94DB-AA1D5562D017}" type="datetime1">
              <a:rPr kumimoji="1" lang="ja-JP" altLang="en-US" smtClean="0"/>
              <a:t>2023/3/1</a:t>
            </a:fld>
            <a:endParaRPr kumimoji="1" lang="ja-JP"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2268966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留意事項">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dirty="0">
                <a:solidFill>
                  <a:schemeClr val="tx1"/>
                </a:solidFill>
                <a:latin typeface="Meiryo UI" panose="020B0604030504040204" pitchFamily="50" charset="-128"/>
                <a:ea typeface="Meiryo UI" panose="020B0604030504040204" pitchFamily="50" charset="-128"/>
              </a:rPr>
              <a:t>計画作成にあたる留意事項</a:t>
            </a:r>
          </a:p>
        </p:txBody>
      </p:sp>
    </p:spTree>
    <p:extLst>
      <p:ext uri="{BB962C8B-B14F-4D97-AF65-F5344CB8AC3E}">
        <p14:creationId xmlns:p14="http://schemas.microsoft.com/office/powerpoint/2010/main" val="1697221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9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a:t>
            </a:r>
          </a:p>
        </p:txBody>
      </p:sp>
    </p:spTree>
    <p:extLst>
      <p:ext uri="{BB962C8B-B14F-4D97-AF65-F5344CB8AC3E}">
        <p14:creationId xmlns:p14="http://schemas.microsoft.com/office/powerpoint/2010/main" val="1437350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（様式３）個別事業計画：①宿泊施設の高付加価値化改修</a:t>
            </a:r>
          </a:p>
        </p:txBody>
      </p:sp>
    </p:spTree>
    <p:extLst>
      <p:ext uri="{BB962C8B-B14F-4D97-AF65-F5344CB8AC3E}">
        <p14:creationId xmlns:p14="http://schemas.microsoft.com/office/powerpoint/2010/main" val="2655390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dirty="0">
                <a:solidFill>
                  <a:schemeClr val="tx1"/>
                </a:solidFill>
                <a:latin typeface="Meiryo UI" panose="020B0604030504040204" pitchFamily="50" charset="-128"/>
                <a:ea typeface="Meiryo UI" panose="020B0604030504040204" pitchFamily="50" charset="-128"/>
              </a:rPr>
              <a:t>（様式３）個別事業計画：</a:t>
            </a:r>
            <a:r>
              <a:rPr kumimoji="1" lang="ja-JP" altLang="en-US" sz="1500" b="1" dirty="0">
                <a:solidFill>
                  <a:schemeClr val="tx1"/>
                </a:solidFill>
                <a:latin typeface="Meiryo UI" panose="020B0604030504040204" pitchFamily="50" charset="-128"/>
                <a:ea typeface="Meiryo UI" panose="020B0604030504040204" pitchFamily="50" charset="-128"/>
              </a:rPr>
              <a:t>②観光施設の改修</a:t>
            </a:r>
            <a:endParaRPr kumimoji="1" lang="en-US" altLang="ja-JP" sz="15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20292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（様式３）個別事業計画：③廃屋の撤去</a:t>
            </a:r>
          </a:p>
        </p:txBody>
      </p:sp>
    </p:spTree>
    <p:extLst>
      <p:ext uri="{BB962C8B-B14F-4D97-AF65-F5344CB8AC3E}">
        <p14:creationId xmlns:p14="http://schemas.microsoft.com/office/powerpoint/2010/main" val="339249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0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dirty="0">
                <a:solidFill>
                  <a:schemeClr val="tx1"/>
                </a:solidFill>
                <a:latin typeface="Meiryo UI" panose="020B0604030504040204" pitchFamily="50" charset="-128"/>
                <a:ea typeface="Meiryo UI" panose="020B0604030504040204" pitchFamily="50" charset="-128"/>
              </a:rPr>
              <a:t>（様式３）個別事業計画： ④公的施設の観光目的での利活用のための民間活力の導入</a:t>
            </a:r>
          </a:p>
        </p:txBody>
      </p:sp>
    </p:spTree>
    <p:extLst>
      <p:ext uri="{BB962C8B-B14F-4D97-AF65-F5344CB8AC3E}">
        <p14:creationId xmlns:p14="http://schemas.microsoft.com/office/powerpoint/2010/main" val="843605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サイズ変更・藍色">
    <p:spTree>
      <p:nvGrpSpPr>
        <p:cNvPr id="1" name=""/>
        <p:cNvGrpSpPr/>
        <p:nvPr/>
      </p:nvGrpSpPr>
      <p:grpSpPr>
        <a:xfrm>
          <a:off x="0" y="0"/>
          <a:ext cx="0" cy="0"/>
          <a:chOff x="0" y="0"/>
          <a:chExt cx="0" cy="0"/>
        </a:xfrm>
      </p:grpSpPr>
      <p:sp>
        <p:nvSpPr>
          <p:cNvPr id="5" name="Rectangle 5"/>
          <p:cNvSpPr>
            <a:spLocks noGrp="1" noChangeArrowheads="1"/>
          </p:cNvSpPr>
          <p:nvPr>
            <p:ph type="sldNum" sz="quarter" idx="12"/>
          </p:nvPr>
        </p:nvSpPr>
        <p:spPr>
          <a:ln/>
        </p:spPr>
        <p:txBody>
          <a:bodyPr/>
          <a:lstStyle>
            <a:lvl1pPr>
              <a:defRPr/>
            </a:lvl1pPr>
          </a:lstStyle>
          <a:p>
            <a:pPr>
              <a:defRPr/>
            </a:pPr>
            <a:fld id="{F6C2E01A-B428-4AA5-B116-BB9AC8521681}" type="slidenum">
              <a:rPr lang="en-US" altLang="ja-JP">
                <a:solidFill>
                  <a:srgbClr val="000000"/>
                </a:solidFill>
              </a:rPr>
              <a:pPr>
                <a:defRPr/>
              </a:pPr>
              <a:t>‹#›</a:t>
            </a:fld>
            <a:endParaRPr lang="en-US" altLang="ja-JP">
              <a:solidFill>
                <a:srgbClr val="000000"/>
              </a:solidFill>
            </a:endParaRP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9142803" cy="0"/>
          </a:xfrm>
          <a:prstGeom prst="line">
            <a:avLst/>
          </a:prstGeom>
          <a:noFill/>
          <a:ln w="19050" cap="flat" cmpd="sng" algn="ctr">
            <a:solidFill>
              <a:srgbClr val="002060"/>
            </a:solidFill>
            <a:prstDash val="solid"/>
            <a:round/>
            <a:headEnd type="none" w="med" len="med"/>
            <a:tailEnd type="none" w="med" len="med"/>
          </a:ln>
          <a:effectLst/>
        </p:spPr>
      </p:cxnSp>
      <p:sp>
        <p:nvSpPr>
          <p:cNvPr id="10" name="正方形/長方形 9">
            <a:extLst>
              <a:ext uri="{FF2B5EF4-FFF2-40B4-BE49-F238E27FC236}">
                <a16:creationId xmlns:a16="http://schemas.microsoft.com/office/drawing/2014/main" id="{EC7221AA-02AF-4FA7-AD49-CBCDAB8D8137}"/>
              </a:ext>
            </a:extLst>
          </p:cNvPr>
          <p:cNvSpPr/>
          <p:nvPr userDrawn="1"/>
        </p:nvSpPr>
        <p:spPr>
          <a:xfrm>
            <a:off x="0" y="1"/>
            <a:ext cx="9142803" cy="7469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1600" b="1">
                <a:solidFill>
                  <a:schemeClr val="tx1"/>
                </a:solidFill>
                <a:latin typeface="Meiryo UI" panose="020B0604030504040204" pitchFamily="50" charset="-128"/>
                <a:ea typeface="Meiryo UI" panose="020B0604030504040204" pitchFamily="50" charset="-128"/>
              </a:rPr>
              <a:t>（様式３）個別事業計画：③‘廃屋の撤去＋再建（宿泊施設のみ）</a:t>
            </a:r>
          </a:p>
        </p:txBody>
      </p:sp>
    </p:spTree>
    <p:extLst>
      <p:ext uri="{BB962C8B-B14F-4D97-AF65-F5344CB8AC3E}">
        <p14:creationId xmlns:p14="http://schemas.microsoft.com/office/powerpoint/2010/main" val="1445289531"/>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13" Type="http://schemas.openxmlformats.org/officeDocument/2006/relationships/slideLayout" Target="../slideLayouts/slideLayout13.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slideLayout" Target="../slideLayouts/slideLayout12.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5" Type="http://schemas.openxmlformats.org/officeDocument/2006/relationships/theme" Target="../theme/theme1.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 Id="rId14" Type="http://schemas.openxmlformats.org/officeDocument/2006/relationships/slideLayout" Target="../slideLayouts/slideLayout14.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7086600" y="6492875"/>
            <a:ext cx="2057400" cy="365125"/>
          </a:xfrm>
          <a:prstGeom prst="rect">
            <a:avLst/>
          </a:prstGeom>
          <a:noFill/>
          <a:ln>
            <a:noFill/>
          </a:ln>
        </p:spPr>
        <p:txBody>
          <a:bodyPr vert="horz" lIns="91440" tIns="45720" rIns="91440" bIns="45720" rtlCol="0" anchor="ctr"/>
          <a:lstStyle>
            <a:lvl1pPr algn="r">
              <a:defRPr sz="1200">
                <a:solidFill>
                  <a:schemeClr val="tx1">
                    <a:tint val="75000"/>
                  </a:schemeClr>
                </a:solidFill>
              </a:defRPr>
            </a:lvl1pPr>
          </a:lstStyle>
          <a:p>
            <a:fld id="{C5AC1AD1-A8B6-4D57-BE0D-60C877BA181D}" type="slidenum">
              <a:rPr kumimoji="1" lang="ja-JP" altLang="en-US" smtClean="0"/>
              <a:t>‹#›</a:t>
            </a:fld>
            <a:endParaRPr kumimoji="1" lang="ja-JP" altLang="en-US"/>
          </a:p>
        </p:txBody>
      </p:sp>
    </p:spTree>
    <p:extLst>
      <p:ext uri="{BB962C8B-B14F-4D97-AF65-F5344CB8AC3E}">
        <p14:creationId xmlns:p14="http://schemas.microsoft.com/office/powerpoint/2010/main" val="3167048577"/>
      </p:ext>
    </p:extLst>
  </p:cSld>
  <p:clrMap bg1="lt1" tx1="dk1" bg2="lt2" tx2="dk2" accent1="accent1" accent2="accent2" accent3="accent3" accent4="accent4" accent5="accent5" accent6="accent6" hlink="hlink" folHlink="folHlink"/>
  <p:sldLayoutIdLst>
    <p:sldLayoutId id="2147483668" r:id="rId1"/>
    <p:sldLayoutId id="2147483662" r:id="rId2"/>
    <p:sldLayoutId id="2147483673" r:id="rId3"/>
    <p:sldLayoutId id="2147483683" r:id="rId4"/>
    <p:sldLayoutId id="2147483674" r:id="rId5"/>
    <p:sldLayoutId id="2147483675" r:id="rId6"/>
    <p:sldLayoutId id="2147483676" r:id="rId7"/>
    <p:sldLayoutId id="2147483684" r:id="rId8"/>
    <p:sldLayoutId id="2147483677" r:id="rId9"/>
    <p:sldLayoutId id="2147483678" r:id="rId10"/>
    <p:sldLayoutId id="2147483679" r:id="rId11"/>
    <p:sldLayoutId id="2147483680" r:id="rId12"/>
    <p:sldLayoutId id="2147483681" r:id="rId13"/>
    <p:sldLayoutId id="2147483682" r:id="rId14"/>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3.xml" />
</Relationships>
</file>

<file path=ppt/slides/_rels/slide10.xml.rels>&#65279;<?xml version="1.0" encoding="utf-8" standalone="yes"?>
<Relationships xmlns="http://schemas.openxmlformats.org/package/2006/relationships">
  <Relationship Id="rId1" Type="http://schemas.openxmlformats.org/officeDocument/2006/relationships/slideLayout" Target="../slideLayouts/slideLayout6.xml" />
</Relationships>
</file>

<file path=ppt/slides/_rels/slide11.xml.rels>&#65279;<?xml version="1.0" encoding="utf-8" standalone="yes"?>
<Relationships xmlns="http://schemas.openxmlformats.org/package/2006/relationships">
  <Relationship Id="rId1" Type="http://schemas.openxmlformats.org/officeDocument/2006/relationships/slideLayout" Target="../slideLayouts/slideLayout12.xml" />
</Relationships>
</file>

<file path=ppt/slides/_rels/slide12.xml.rels>&#65279;<?xml version="1.0" encoding="utf-8" standalone="yes"?>
<Relationships xmlns="http://schemas.openxmlformats.org/package/2006/relationships">
  <Relationship Id="rId1" Type="http://schemas.openxmlformats.org/officeDocument/2006/relationships/slideLayout" Target="../slideLayouts/slideLayout14.xml" />
</Relationships>
</file>

<file path=ppt/slides/_rels/slide13.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14.xml.rels>&#65279;<?xml version="1.0" encoding="utf-8" standalone="yes"?>
<Relationships xmlns="http://schemas.openxmlformats.org/package/2006/relationships">
  <Relationship Id="rId1" Type="http://schemas.openxmlformats.org/officeDocument/2006/relationships/slideLayout" Target="../slideLayouts/slideLayout12.xml" />
</Relationships>
</file>

<file path=ppt/slides/_rels/slide15.xml.rels>&#65279;<?xml version="1.0" encoding="utf-8" standalone="yes"?>
<Relationships xmlns="http://schemas.openxmlformats.org/package/2006/relationships">
  <Relationship Id="rId1" Type="http://schemas.openxmlformats.org/officeDocument/2006/relationships/slideLayout" Target="../slideLayouts/slideLayout14.xml" />
</Relationships>
</file>

<file path=ppt/slides/_rels/slide16.xml.rels>&#65279;<?xml version="1.0" encoding="utf-8" standalone="yes"?>
<Relationships xmlns="http://schemas.openxmlformats.org/package/2006/relationships">
  <Relationship Id="rId1" Type="http://schemas.openxmlformats.org/officeDocument/2006/relationships/slideLayout" Target="../slideLayouts/slideLayout9.xml" />
</Relationships>
</file>

<file path=ppt/slides/_rels/slide17.xml.rels>&#65279;<?xml version="1.0" encoding="utf-8" standalone="yes"?>
<Relationships xmlns="http://schemas.openxmlformats.org/package/2006/relationships">
  <Relationship Id="rId1" Type="http://schemas.openxmlformats.org/officeDocument/2006/relationships/slideLayout" Target="../slideLayouts/slideLayout13.xml" />
</Relationships>
</file>

<file path=ppt/slides/_rels/slide18.xml.rels>&#65279;<?xml version="1.0" encoding="utf-8" standalone="yes"?>
<Relationships xmlns="http://schemas.openxmlformats.org/package/2006/relationships">
  <Relationship Id="rId1" Type="http://schemas.openxmlformats.org/officeDocument/2006/relationships/slideLayout" Target="../slideLayouts/slideLayout9.xml" />
</Relationships>
</file>

<file path=ppt/slides/_rels/slide19.xml.rels>&#65279;<?xml version="1.0" encoding="utf-8" standalone="yes"?>
<Relationships xmlns="http://schemas.openxmlformats.org/package/2006/relationships">
  <Relationship Id="rId1" Type="http://schemas.openxmlformats.org/officeDocument/2006/relationships/slideLayout" Target="../slideLayouts/slideLayout1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14.xml" />
</Relationships>
</file>

<file path=ppt/slides/_rels/slide20.xml.rels>&#65279;<?xml version="1.0" encoding="utf-8" standalone="yes"?>
<Relationships xmlns="http://schemas.openxmlformats.org/package/2006/relationships">
  <Relationship Id="rId1" Type="http://schemas.openxmlformats.org/officeDocument/2006/relationships/slideLayout" Target="../slideLayouts/slideLayout14.xml" />
</Relationships>
</file>

<file path=ppt/slides/_rels/slide21.xml.rels>&#65279;<?xml version="1.0" encoding="utf-8" standalone="yes"?>
<Relationships xmlns="http://schemas.openxmlformats.org/package/2006/relationships">
  <Relationship Id="rId1" Type="http://schemas.openxmlformats.org/officeDocument/2006/relationships/slideLayout" Target="../slideLayouts/slideLayout8.xml" />
</Relationships>
</file>

<file path=ppt/slides/_rels/slide22.xml.rels>&#65279;<?xml version="1.0" encoding="utf-8" standalone="yes"?>
<Relationships xmlns="http://schemas.openxmlformats.org/package/2006/relationships">
  <Relationship Id="rId1" Type="http://schemas.openxmlformats.org/officeDocument/2006/relationships/slideLayout" Target="../slideLayouts/slideLayout13.xml" />
</Relationships>
</file>

<file path=ppt/slides/_rels/slide23.xml.rels>&#65279;<?xml version="1.0" encoding="utf-8" standalone="yes"?>
<Relationships xmlns="http://schemas.openxmlformats.org/package/2006/relationships">
  <Relationship Id="rId1" Type="http://schemas.openxmlformats.org/officeDocument/2006/relationships/slideLayout" Target="../slideLayouts/slideLayout8.xml" />
</Relationships>
</file>

<file path=ppt/slides/_rels/slide24.xml.rels>&#65279;<?xml version="1.0" encoding="utf-8" standalone="yes"?>
<Relationships xmlns="http://schemas.openxmlformats.org/package/2006/relationships">
  <Relationship Id="rId1" Type="http://schemas.openxmlformats.org/officeDocument/2006/relationships/slideLayout" Target="../slideLayouts/slideLayout12.xml" />
</Relationships>
</file>

<file path=ppt/slides/_rels/slide25.xml.rels>&#65279;<?xml version="1.0" encoding="utf-8" standalone="yes"?>
<Relationships xmlns="http://schemas.openxmlformats.org/package/2006/relationships">
  <Relationship Id="rId1" Type="http://schemas.openxmlformats.org/officeDocument/2006/relationships/slideLayout" Target="../slideLayouts/slideLayout14.xml" />
</Relationships>
</file>

<file path=ppt/slides/_rels/slide26.xml.rels>&#65279;<?xml version="1.0" encoding="utf-8" standalone="yes"?>
<Relationships xmlns="http://schemas.openxmlformats.org/package/2006/relationships">
  <Relationship Id="rId1" Type="http://schemas.openxmlformats.org/officeDocument/2006/relationships/slideLayout" Target="../slideLayouts/slideLayout10.xml" />
</Relationships>
</file>

<file path=ppt/slides/_rels/slide27.xml.rels>&#65279;<?xml version="1.0" encoding="utf-8" standalone="yes"?>
<Relationships xmlns="http://schemas.openxmlformats.org/package/2006/relationships">
  <Relationship Id="rId1" Type="http://schemas.openxmlformats.org/officeDocument/2006/relationships/slideLayout" Target="../slideLayouts/slideLayout12.xml" />
</Relationships>
</file>

<file path=ppt/slides/_rels/slide28.xml.rels>&#65279;<?xml version="1.0" encoding="utf-8" standalone="yes"?>
<Relationships xmlns="http://schemas.openxmlformats.org/package/2006/relationships">
  <Relationship Id="rId1" Type="http://schemas.openxmlformats.org/officeDocument/2006/relationships/slideLayout" Target="../slideLayouts/slideLayout14.xml" />
</Relationships>
</file>

<file path=ppt/slides/_rels/slide29.xml.rels>&#65279;<?xml version="1.0" encoding="utf-8" standalone="yes"?>
<Relationships xmlns="http://schemas.openxmlformats.org/package/2006/relationships">
  <Relationship Id="rId1" Type="http://schemas.openxmlformats.org/officeDocument/2006/relationships/slideLayout" Target="../slideLayouts/slideLayout11.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5.xml" />
</Relationships>
</file>

<file path=ppt/slides/_rels/slide30.xml.rels>&#65279;<?xml version="1.0" encoding="utf-8" standalone="yes"?>
<Relationships xmlns="http://schemas.openxmlformats.org/package/2006/relationships">
  <Relationship Id="rId1" Type="http://schemas.openxmlformats.org/officeDocument/2006/relationships/slideLayout" Target="../slideLayouts/slideLayout1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13.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5.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12.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14.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6.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13.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5">
            <a:extLst>
              <a:ext uri="{FF2B5EF4-FFF2-40B4-BE49-F238E27FC236}">
                <a16:creationId xmlns:a16="http://schemas.microsoft.com/office/drawing/2014/main" id="{3879C913-EE04-46C4-AA8C-E9A0BF6347BB}"/>
              </a:ext>
            </a:extLst>
          </p:cNvPr>
          <p:cNvSpPr/>
          <p:nvPr/>
        </p:nvSpPr>
        <p:spPr>
          <a:xfrm>
            <a:off x="567862" y="1259114"/>
            <a:ext cx="8008276" cy="5071348"/>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L="177800" indent="-177800" defTabSz="1703388">
              <a:spcBef>
                <a:spcPts val="1200"/>
              </a:spcBef>
              <a:buFont typeface="Arial" panose="020B0604020202020204" pitchFamily="34" charset="0"/>
              <a:buChar char="•"/>
              <a:tabLst>
                <a:tab pos="7261225" algn="l"/>
              </a:tabLst>
            </a:pPr>
            <a:r>
              <a:rPr lang="ja-JP" altLang="en-US" sz="1600" kern="0" dirty="0">
                <a:solidFill>
                  <a:schemeClr val="tx1"/>
                </a:solidFill>
                <a:latin typeface="Meiryo UI" panose="020B0604030504040204" pitchFamily="50" charset="-128"/>
                <a:ea typeface="Meiryo UI" panose="020B0604030504040204" pitchFamily="50" charset="-128"/>
              </a:rPr>
              <a:t>（様式</a:t>
            </a:r>
            <a:r>
              <a:rPr lang="en-US" altLang="ja-JP" sz="1600" kern="0" dirty="0">
                <a:latin typeface="Meiryo UI" panose="020B0604030504040204" pitchFamily="50" charset="-128"/>
                <a:ea typeface="Meiryo UI" panose="020B0604030504040204" pitchFamily="50" charset="-128"/>
              </a:rPr>
              <a:t>3</a:t>
            </a:r>
            <a:r>
              <a:rPr lang="ja-JP" altLang="en-US" sz="1600" kern="0" dirty="0">
                <a:latin typeface="Meiryo UI" panose="020B0604030504040204" pitchFamily="50" charset="-128"/>
                <a:ea typeface="Meiryo UI" panose="020B0604030504040204" pitchFamily="50" charset="-128"/>
              </a:rPr>
              <a:t>）個別事業計画</a:t>
            </a:r>
            <a:r>
              <a:rPr lang="ja-JP" altLang="en-US" sz="1600" kern="0" dirty="0">
                <a:solidFill>
                  <a:schemeClr val="tx1"/>
                </a:solidFill>
                <a:latin typeface="Meiryo UI" panose="020B0604030504040204" pitchFamily="50" charset="-128"/>
                <a:ea typeface="Meiryo UI" panose="020B0604030504040204" pitchFamily="50" charset="-128"/>
              </a:rPr>
              <a:t>は本フォーマットを用いて作成して</a:t>
            </a:r>
            <a:r>
              <a:rPr lang="ja-JP" altLang="en-US" sz="1600" kern="0">
                <a:solidFill>
                  <a:schemeClr val="tx1"/>
                </a:solidFill>
                <a:latin typeface="Meiryo UI" panose="020B0604030504040204" pitchFamily="50" charset="-128"/>
                <a:ea typeface="Meiryo UI" panose="020B0604030504040204" pitchFamily="50" charset="-128"/>
              </a:rPr>
              <a:t>ください。</a:t>
            </a:r>
            <a:endParaRPr lang="en-US" altLang="ja-JP" sz="1600" kern="0" dirty="0">
              <a:solidFill>
                <a:schemeClr val="tx1"/>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dirty="0">
                <a:solidFill>
                  <a:schemeClr val="tx1"/>
                </a:solidFill>
                <a:latin typeface="Meiryo UI" panose="020B0604030504040204" pitchFamily="50" charset="-128"/>
                <a:ea typeface="Meiryo UI" panose="020B0604030504040204" pitchFamily="50" charset="-128"/>
              </a:rPr>
              <a:t>こちらの資料は以下の構成となっております。</a:t>
            </a:r>
            <a:endParaRPr lang="en-US" altLang="ja-JP" sz="1600" kern="0" dirty="0">
              <a:solidFill>
                <a:schemeClr val="tx1"/>
              </a:solidFill>
              <a:latin typeface="Meiryo UI" panose="020B0604030504040204" pitchFamily="50" charset="-128"/>
              <a:ea typeface="Meiryo UI" panose="020B0604030504040204" pitchFamily="50" charset="-128"/>
            </a:endParaRPr>
          </a:p>
          <a:p>
            <a:pPr marL="635000" lvl="1" indent="-177800" defTabSz="1703388">
              <a:spcBef>
                <a:spcPts val="1200"/>
              </a:spcBef>
              <a:buFont typeface="Arial" panose="020B0604020202020204" pitchFamily="34" charset="0"/>
              <a:buChar char="•"/>
              <a:tabLst>
                <a:tab pos="7261225" algn="l"/>
              </a:tabLst>
            </a:pPr>
            <a:r>
              <a:rPr lang="ja-JP" altLang="en-US" sz="1600" kern="0" dirty="0">
                <a:solidFill>
                  <a:schemeClr val="tx1"/>
                </a:solidFill>
                <a:latin typeface="Meiryo UI" panose="020B0604030504040204" pitchFamily="50" charset="-128"/>
                <a:ea typeface="Meiryo UI" panose="020B0604030504040204" pitchFamily="50" charset="-128"/>
              </a:rPr>
              <a:t>①宿泊施設の高付加価値化改修：</a:t>
            </a:r>
            <a:r>
              <a:rPr lang="en-US" altLang="ja-JP" sz="1600" kern="0" dirty="0">
                <a:solidFill>
                  <a:schemeClr val="tx1"/>
                </a:solidFill>
                <a:latin typeface="Meiryo UI" panose="020B0604030504040204" pitchFamily="50" charset="-128"/>
                <a:ea typeface="Meiryo UI" panose="020B0604030504040204" pitchFamily="50" charset="-128"/>
              </a:rPr>
              <a:t>2</a:t>
            </a:r>
            <a:r>
              <a:rPr lang="ja-JP" altLang="en-US" sz="1600" kern="0" dirty="0">
                <a:solidFill>
                  <a:schemeClr val="tx1"/>
                </a:solidFill>
                <a:latin typeface="Meiryo UI" panose="020B0604030504040204" pitchFamily="50" charset="-128"/>
                <a:ea typeface="Meiryo UI" panose="020B0604030504040204" pitchFamily="50" charset="-128"/>
              </a:rPr>
              <a:t>～</a:t>
            </a:r>
            <a:r>
              <a:rPr lang="en-US" altLang="ja-JP" sz="1600" kern="0" dirty="0">
                <a:solidFill>
                  <a:schemeClr val="tx1"/>
                </a:solidFill>
                <a:latin typeface="Meiryo UI" panose="020B0604030504040204" pitchFamily="50" charset="-128"/>
                <a:ea typeface="Meiryo UI" panose="020B0604030504040204" pitchFamily="50" charset="-128"/>
              </a:rPr>
              <a:t>6</a:t>
            </a:r>
            <a:r>
              <a:rPr lang="ja-JP" altLang="en-US" sz="1600" kern="0" dirty="0">
                <a:solidFill>
                  <a:schemeClr val="tx1"/>
                </a:solidFill>
                <a:latin typeface="Meiryo UI" panose="020B0604030504040204" pitchFamily="50" charset="-128"/>
                <a:ea typeface="Meiryo UI" panose="020B0604030504040204" pitchFamily="50" charset="-128"/>
              </a:rPr>
              <a:t>ページ</a:t>
            </a:r>
            <a:endParaRPr lang="en-US" altLang="ja-JP" sz="1600" kern="0" dirty="0">
              <a:solidFill>
                <a:schemeClr val="tx1"/>
              </a:solidFill>
              <a:latin typeface="Meiryo UI" panose="020B0604030504040204" pitchFamily="50" charset="-128"/>
              <a:ea typeface="Meiryo UI" panose="020B0604030504040204" pitchFamily="50" charset="-128"/>
            </a:endParaRPr>
          </a:p>
          <a:p>
            <a:pPr marL="635000" lvl="1" indent="-177800" defTabSz="1703388">
              <a:spcBef>
                <a:spcPts val="1200"/>
              </a:spcBef>
              <a:buFont typeface="Arial" panose="020B0604020202020204" pitchFamily="34" charset="0"/>
              <a:buChar char="•"/>
              <a:tabLst>
                <a:tab pos="7261225" algn="l"/>
              </a:tabLst>
            </a:pPr>
            <a:r>
              <a:rPr lang="ja-JP" altLang="en-US" sz="1600" kern="0" dirty="0">
                <a:solidFill>
                  <a:schemeClr val="tx1"/>
                </a:solidFill>
                <a:latin typeface="Meiryo UI" panose="020B0604030504040204" pitchFamily="50" charset="-128"/>
                <a:ea typeface="Meiryo UI" panose="020B0604030504040204" pitchFamily="50" charset="-128"/>
              </a:rPr>
              <a:t>②観光施設の改修：</a:t>
            </a:r>
            <a:r>
              <a:rPr lang="en-US" altLang="ja-JP" sz="1600" kern="0" dirty="0">
                <a:solidFill>
                  <a:schemeClr val="tx1"/>
                </a:solidFill>
                <a:latin typeface="Meiryo UI" panose="020B0604030504040204" pitchFamily="50" charset="-128"/>
                <a:ea typeface="Meiryo UI" panose="020B0604030504040204" pitchFamily="50" charset="-128"/>
              </a:rPr>
              <a:t>7</a:t>
            </a:r>
            <a:r>
              <a:rPr lang="ja-JP" altLang="en-US" sz="1600" kern="0" dirty="0">
                <a:solidFill>
                  <a:schemeClr val="tx1"/>
                </a:solidFill>
                <a:latin typeface="Meiryo UI" panose="020B0604030504040204" pitchFamily="50" charset="-128"/>
                <a:ea typeface="Meiryo UI" panose="020B0604030504040204" pitchFamily="50" charset="-128"/>
              </a:rPr>
              <a:t>～</a:t>
            </a:r>
            <a:r>
              <a:rPr lang="en-US" altLang="ja-JP" sz="1600" kern="0" dirty="0">
                <a:solidFill>
                  <a:schemeClr val="tx1"/>
                </a:solidFill>
                <a:latin typeface="Meiryo UI" panose="020B0604030504040204" pitchFamily="50" charset="-128"/>
                <a:ea typeface="Meiryo UI" panose="020B0604030504040204" pitchFamily="50" charset="-128"/>
              </a:rPr>
              <a:t>11</a:t>
            </a:r>
            <a:r>
              <a:rPr lang="ja-JP" altLang="en-US" sz="1600" kern="0" dirty="0">
                <a:solidFill>
                  <a:schemeClr val="tx1"/>
                </a:solidFill>
                <a:latin typeface="Meiryo UI" panose="020B0604030504040204" pitchFamily="50" charset="-128"/>
                <a:ea typeface="Meiryo UI" panose="020B0604030504040204" pitchFamily="50" charset="-128"/>
              </a:rPr>
              <a:t>ページ</a:t>
            </a:r>
            <a:endParaRPr lang="en-US" altLang="ja-JP" sz="1600" kern="0" dirty="0">
              <a:solidFill>
                <a:schemeClr val="tx1"/>
              </a:solidFill>
              <a:latin typeface="Meiryo UI" panose="020B0604030504040204" pitchFamily="50" charset="-128"/>
              <a:ea typeface="Meiryo UI" panose="020B0604030504040204" pitchFamily="50" charset="-128"/>
            </a:endParaRPr>
          </a:p>
          <a:p>
            <a:pPr marL="635000" lvl="1" indent="-177800" defTabSz="1703388">
              <a:spcBef>
                <a:spcPts val="1200"/>
              </a:spcBef>
              <a:buFont typeface="Arial" panose="020B0604020202020204" pitchFamily="34" charset="0"/>
              <a:buChar char="•"/>
              <a:tabLst>
                <a:tab pos="7261225" algn="l"/>
              </a:tabLst>
            </a:pPr>
            <a:r>
              <a:rPr lang="ja-JP" altLang="en-US" sz="1600" kern="0" dirty="0">
                <a:latin typeface="Meiryo UI" panose="020B0604030504040204" pitchFamily="50" charset="-128"/>
                <a:ea typeface="Meiryo UI" panose="020B0604030504040204" pitchFamily="50" charset="-128"/>
              </a:rPr>
              <a:t>③廃屋の撤去：</a:t>
            </a:r>
            <a:r>
              <a:rPr lang="en-US" altLang="ja-JP" sz="1600" kern="0" dirty="0">
                <a:latin typeface="Meiryo UI" panose="020B0604030504040204" pitchFamily="50" charset="-128"/>
                <a:ea typeface="Meiryo UI" panose="020B0604030504040204" pitchFamily="50" charset="-128"/>
              </a:rPr>
              <a:t> 12</a:t>
            </a:r>
            <a:r>
              <a:rPr lang="ja-JP" altLang="en-US" sz="1600" kern="0" dirty="0">
                <a:latin typeface="Meiryo UI" panose="020B0604030504040204" pitchFamily="50" charset="-128"/>
                <a:ea typeface="Meiryo UI" panose="020B0604030504040204" pitchFamily="50" charset="-128"/>
              </a:rPr>
              <a:t>～</a:t>
            </a:r>
            <a:r>
              <a:rPr lang="en-US" altLang="ja-JP" sz="1600" kern="0" dirty="0">
                <a:latin typeface="Meiryo UI" panose="020B0604030504040204" pitchFamily="50" charset="-128"/>
                <a:ea typeface="Meiryo UI" panose="020B0604030504040204" pitchFamily="50" charset="-128"/>
              </a:rPr>
              <a:t>14</a:t>
            </a:r>
            <a:r>
              <a:rPr lang="ja-JP" altLang="en-US" sz="1600" kern="0" dirty="0">
                <a:latin typeface="Meiryo UI" panose="020B0604030504040204" pitchFamily="50" charset="-128"/>
                <a:ea typeface="Meiryo UI" panose="020B0604030504040204" pitchFamily="50" charset="-128"/>
              </a:rPr>
              <a:t>ページ</a:t>
            </a:r>
            <a:endParaRPr lang="en-US" altLang="ja-JP" sz="1600" kern="0" dirty="0">
              <a:latin typeface="Meiryo UI" panose="020B0604030504040204" pitchFamily="50" charset="-128"/>
              <a:ea typeface="Meiryo UI" panose="020B0604030504040204" pitchFamily="50" charset="-128"/>
            </a:endParaRPr>
          </a:p>
          <a:p>
            <a:pPr marL="635000" lvl="1" indent="-177800" defTabSz="1703388">
              <a:spcBef>
                <a:spcPts val="1200"/>
              </a:spcBef>
              <a:buFont typeface="Arial" panose="020B0604020202020204" pitchFamily="34" charset="0"/>
              <a:buChar char="•"/>
              <a:tabLst>
                <a:tab pos="7261225" algn="l"/>
              </a:tabLst>
            </a:pPr>
            <a:r>
              <a:rPr lang="ja-JP" altLang="en-US" sz="1600" kern="0" dirty="0">
                <a:solidFill>
                  <a:schemeClr val="tx1"/>
                </a:solidFill>
                <a:latin typeface="Meiryo UI" panose="020B0604030504040204" pitchFamily="50" charset="-128"/>
                <a:ea typeface="Meiryo UI" panose="020B0604030504040204" pitchFamily="50" charset="-128"/>
              </a:rPr>
              <a:t>③‘廃屋の撤去＋再建（宿泊施設のみ）：</a:t>
            </a:r>
            <a:r>
              <a:rPr lang="en-US" altLang="ja-JP" sz="1600" kern="0" dirty="0">
                <a:solidFill>
                  <a:schemeClr val="tx1"/>
                </a:solidFill>
                <a:latin typeface="Meiryo UI" panose="020B0604030504040204" pitchFamily="50" charset="-128"/>
                <a:ea typeface="Meiryo UI" panose="020B0604030504040204" pitchFamily="50" charset="-128"/>
              </a:rPr>
              <a:t> 15</a:t>
            </a:r>
            <a:r>
              <a:rPr lang="ja-JP" altLang="en-US" sz="1600" kern="0" dirty="0">
                <a:solidFill>
                  <a:schemeClr val="tx1"/>
                </a:solidFill>
                <a:latin typeface="Meiryo UI" panose="020B0604030504040204" pitchFamily="50" charset="-128"/>
                <a:ea typeface="Meiryo UI" panose="020B0604030504040204" pitchFamily="50" charset="-128"/>
              </a:rPr>
              <a:t>～</a:t>
            </a:r>
            <a:r>
              <a:rPr lang="en-US" altLang="ja-JP" sz="1600" kern="0" dirty="0">
                <a:solidFill>
                  <a:schemeClr val="tx1"/>
                </a:solidFill>
                <a:latin typeface="Meiryo UI" panose="020B0604030504040204" pitchFamily="50" charset="-128"/>
                <a:ea typeface="Meiryo UI" panose="020B0604030504040204" pitchFamily="50" charset="-128"/>
              </a:rPr>
              <a:t>19</a:t>
            </a:r>
            <a:r>
              <a:rPr lang="ja-JP" altLang="en-US" sz="1600" kern="0" dirty="0">
                <a:solidFill>
                  <a:schemeClr val="tx1"/>
                </a:solidFill>
                <a:latin typeface="Meiryo UI" panose="020B0604030504040204" pitchFamily="50" charset="-128"/>
                <a:ea typeface="Meiryo UI" panose="020B0604030504040204" pitchFamily="50" charset="-128"/>
              </a:rPr>
              <a:t>ページ</a:t>
            </a:r>
            <a:endParaRPr lang="en-US" altLang="ja-JP" sz="1600" kern="0" dirty="0">
              <a:solidFill>
                <a:schemeClr val="tx1"/>
              </a:solidFill>
              <a:latin typeface="Meiryo UI" panose="020B0604030504040204" pitchFamily="50" charset="-128"/>
              <a:ea typeface="Meiryo UI" panose="020B0604030504040204" pitchFamily="50" charset="-128"/>
            </a:endParaRPr>
          </a:p>
          <a:p>
            <a:pPr marL="635000" lvl="1" indent="-177800" defTabSz="1703388">
              <a:spcBef>
                <a:spcPts val="1200"/>
              </a:spcBef>
              <a:buFont typeface="Arial" panose="020B0604020202020204" pitchFamily="34" charset="0"/>
              <a:buChar char="•"/>
              <a:tabLst>
                <a:tab pos="7261225" algn="l"/>
              </a:tabLst>
            </a:pPr>
            <a:r>
              <a:rPr lang="ja-JP" altLang="en-US" sz="1600" kern="0" dirty="0">
                <a:solidFill>
                  <a:schemeClr val="tx1"/>
                </a:solidFill>
                <a:latin typeface="Meiryo UI" panose="020B0604030504040204" pitchFamily="50" charset="-128"/>
                <a:ea typeface="Meiryo UI" panose="020B0604030504040204" pitchFamily="50" charset="-128"/>
              </a:rPr>
              <a:t>④公的施設の観光目的での利活用のための民間活力の導入</a:t>
            </a:r>
            <a:r>
              <a:rPr lang="ja-JP" altLang="en-US" sz="1600" kern="0" dirty="0">
                <a:latin typeface="Meiryo UI" panose="020B0604030504040204" pitchFamily="50" charset="-128"/>
                <a:ea typeface="Meiryo UI" panose="020B0604030504040204" pitchFamily="50" charset="-128"/>
              </a:rPr>
              <a:t>：</a:t>
            </a:r>
            <a:r>
              <a:rPr lang="en-US" altLang="ja-JP" sz="1600" kern="0" dirty="0">
                <a:latin typeface="Meiryo UI" panose="020B0604030504040204" pitchFamily="50" charset="-128"/>
                <a:ea typeface="Meiryo UI" panose="020B0604030504040204" pitchFamily="50" charset="-128"/>
              </a:rPr>
              <a:t>20</a:t>
            </a:r>
            <a:r>
              <a:rPr lang="ja-JP" altLang="en-US" sz="1600" kern="0" dirty="0">
                <a:latin typeface="Meiryo UI" panose="020B0604030504040204" pitchFamily="50" charset="-128"/>
                <a:ea typeface="Meiryo UI" panose="020B0604030504040204" pitchFamily="50" charset="-128"/>
              </a:rPr>
              <a:t>～</a:t>
            </a:r>
            <a:r>
              <a:rPr lang="en-US" altLang="ja-JP" sz="1600" kern="0" dirty="0">
                <a:latin typeface="Meiryo UI" panose="020B0604030504040204" pitchFamily="50" charset="-128"/>
                <a:ea typeface="Meiryo UI" panose="020B0604030504040204" pitchFamily="50" charset="-128"/>
              </a:rPr>
              <a:t>24</a:t>
            </a:r>
            <a:r>
              <a:rPr lang="ja-JP" altLang="en-US" sz="1600" kern="0" dirty="0">
                <a:latin typeface="Meiryo UI" panose="020B0604030504040204" pitchFamily="50" charset="-128"/>
                <a:ea typeface="Meiryo UI" panose="020B0604030504040204" pitchFamily="50" charset="-128"/>
              </a:rPr>
              <a:t>ページ</a:t>
            </a:r>
            <a:endParaRPr lang="en-US" altLang="ja-JP" sz="1600" kern="0" dirty="0">
              <a:solidFill>
                <a:schemeClr val="tx1"/>
              </a:solidFill>
              <a:latin typeface="Meiryo UI" panose="020B0604030504040204" pitchFamily="50" charset="-128"/>
              <a:ea typeface="Meiryo UI" panose="020B0604030504040204" pitchFamily="50" charset="-128"/>
            </a:endParaRPr>
          </a:p>
          <a:p>
            <a:pPr marL="635000" lvl="1" indent="-177800" defTabSz="1703388">
              <a:spcBef>
                <a:spcPts val="1200"/>
              </a:spcBef>
              <a:buFont typeface="Arial" panose="020B0604020202020204" pitchFamily="34" charset="0"/>
              <a:buChar char="•"/>
              <a:tabLst>
                <a:tab pos="7261225" algn="l"/>
              </a:tabLst>
            </a:pPr>
            <a:r>
              <a:rPr lang="ja-JP" altLang="en-US" sz="1600" kern="0" dirty="0">
                <a:solidFill>
                  <a:schemeClr val="tx1"/>
                </a:solidFill>
                <a:latin typeface="Meiryo UI" panose="020B0604030504040204" pitchFamily="50" charset="-128"/>
                <a:ea typeface="Meiryo UI" panose="020B0604030504040204" pitchFamily="50" charset="-128"/>
              </a:rPr>
              <a:t>⑤実証実験：</a:t>
            </a:r>
            <a:r>
              <a:rPr lang="en-US" altLang="ja-JP" sz="1600" kern="0" dirty="0">
                <a:solidFill>
                  <a:schemeClr val="tx1"/>
                </a:solidFill>
                <a:latin typeface="Meiryo UI" panose="020B0604030504040204" pitchFamily="50" charset="-128"/>
                <a:ea typeface="Meiryo UI" panose="020B0604030504040204" pitchFamily="50" charset="-128"/>
              </a:rPr>
              <a:t>25</a:t>
            </a:r>
            <a:r>
              <a:rPr lang="ja-JP" altLang="en-US" sz="1600" kern="0" dirty="0">
                <a:solidFill>
                  <a:schemeClr val="tx1"/>
                </a:solidFill>
                <a:latin typeface="Meiryo UI" panose="020B0604030504040204" pitchFamily="50" charset="-128"/>
                <a:ea typeface="Meiryo UI" panose="020B0604030504040204" pitchFamily="50" charset="-128"/>
              </a:rPr>
              <a:t>～</a:t>
            </a:r>
            <a:r>
              <a:rPr lang="en-US" altLang="ja-JP" sz="1600" kern="0" dirty="0">
                <a:solidFill>
                  <a:schemeClr val="tx1"/>
                </a:solidFill>
                <a:latin typeface="Meiryo UI" panose="020B0604030504040204" pitchFamily="50" charset="-128"/>
                <a:ea typeface="Meiryo UI" panose="020B0604030504040204" pitchFamily="50" charset="-128"/>
              </a:rPr>
              <a:t>27</a:t>
            </a:r>
            <a:r>
              <a:rPr lang="ja-JP" altLang="en-US" sz="1600" kern="0" dirty="0">
                <a:solidFill>
                  <a:schemeClr val="tx1"/>
                </a:solidFill>
                <a:latin typeface="Meiryo UI" panose="020B0604030504040204" pitchFamily="50" charset="-128"/>
                <a:ea typeface="Meiryo UI" panose="020B0604030504040204" pitchFamily="50" charset="-128"/>
              </a:rPr>
              <a:t>ページ</a:t>
            </a:r>
            <a:endParaRPr lang="en-US" altLang="ja-JP" sz="1600" kern="0" dirty="0">
              <a:solidFill>
                <a:schemeClr val="tx1"/>
              </a:solidFill>
              <a:latin typeface="Meiryo UI" panose="020B0604030504040204" pitchFamily="50" charset="-128"/>
              <a:ea typeface="Meiryo UI" panose="020B0604030504040204" pitchFamily="50" charset="-128"/>
            </a:endParaRPr>
          </a:p>
          <a:p>
            <a:pPr marL="635000" lvl="1" indent="-177800" defTabSz="1703388">
              <a:spcBef>
                <a:spcPts val="1200"/>
              </a:spcBef>
              <a:buFont typeface="Arial" panose="020B0604020202020204" pitchFamily="34" charset="0"/>
              <a:buChar char="•"/>
              <a:tabLst>
                <a:tab pos="7261225" algn="l"/>
              </a:tabLst>
            </a:pPr>
            <a:r>
              <a:rPr lang="ja-JP" altLang="en-US" sz="1600" kern="0" dirty="0">
                <a:latin typeface="Meiryo UI" panose="020B0604030504040204" pitchFamily="50" charset="-128"/>
                <a:ea typeface="Meiryo UI" panose="020B0604030504040204" pitchFamily="50" charset="-128"/>
              </a:rPr>
              <a:t>⑤実証実験（実証運行・実証運航）：</a:t>
            </a:r>
            <a:r>
              <a:rPr lang="en-US" altLang="ja-JP" sz="1600" kern="0" dirty="0">
                <a:latin typeface="Meiryo UI" panose="020B0604030504040204" pitchFamily="50" charset="-128"/>
                <a:ea typeface="Meiryo UI" panose="020B0604030504040204" pitchFamily="50" charset="-128"/>
              </a:rPr>
              <a:t>28</a:t>
            </a:r>
            <a:r>
              <a:rPr lang="ja-JP" altLang="en-US" sz="1600" kern="0" dirty="0">
                <a:latin typeface="Meiryo UI" panose="020B0604030504040204" pitchFamily="50" charset="-128"/>
                <a:ea typeface="Meiryo UI" panose="020B0604030504040204" pitchFamily="50" charset="-128"/>
              </a:rPr>
              <a:t>～</a:t>
            </a:r>
            <a:r>
              <a:rPr lang="en-US" altLang="ja-JP" sz="1600" kern="0" dirty="0">
                <a:latin typeface="Meiryo UI" panose="020B0604030504040204" pitchFamily="50" charset="-128"/>
                <a:ea typeface="Meiryo UI" panose="020B0604030504040204" pitchFamily="50" charset="-128"/>
              </a:rPr>
              <a:t>30</a:t>
            </a:r>
            <a:r>
              <a:rPr lang="ja-JP" altLang="en-US" sz="1600" kern="0" dirty="0">
                <a:latin typeface="Meiryo UI" panose="020B0604030504040204" pitchFamily="50" charset="-128"/>
                <a:ea typeface="Meiryo UI" panose="020B0604030504040204" pitchFamily="50" charset="-128"/>
              </a:rPr>
              <a:t>ページ</a:t>
            </a:r>
            <a:endParaRPr lang="en-US" altLang="ja-JP" sz="1600" kern="0" dirty="0">
              <a:solidFill>
                <a:schemeClr val="tx1"/>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dirty="0">
                <a:solidFill>
                  <a:schemeClr val="tx1"/>
                </a:solidFill>
                <a:latin typeface="Meiryo UI" panose="020B0604030504040204" pitchFamily="50" charset="-128"/>
                <a:ea typeface="Meiryo UI" panose="020B0604030504040204" pitchFamily="50" charset="-128"/>
              </a:rPr>
              <a:t>作成にあたり、記入内容等に不明点がある場合は必要に応じて別添サンプルをご参照ください。</a:t>
            </a:r>
            <a:endParaRPr lang="en-US" altLang="ja-JP" sz="1600" kern="0" dirty="0">
              <a:solidFill>
                <a:schemeClr val="tx1"/>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dirty="0">
                <a:solidFill>
                  <a:schemeClr val="tx1"/>
                </a:solidFill>
                <a:latin typeface="Meiryo UI" panose="020B0604030504040204" pitchFamily="50" charset="-128"/>
                <a:ea typeface="Meiryo UI" panose="020B0604030504040204" pitchFamily="50" charset="-128"/>
              </a:rPr>
              <a:t>ご自身が申請しない補助対象事業の様式フォーマットについては、提出時には削除ください。</a:t>
            </a:r>
            <a:endParaRPr lang="en-US" altLang="ja-JP" sz="1600" kern="0" dirty="0">
              <a:solidFill>
                <a:schemeClr val="tx1"/>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dirty="0">
                <a:solidFill>
                  <a:schemeClr val="tx1"/>
                </a:solidFill>
                <a:latin typeface="Meiryo UI" panose="020B0604030504040204" pitchFamily="50" charset="-128"/>
                <a:ea typeface="Meiryo UI" panose="020B0604030504040204" pitchFamily="50" charset="-128"/>
              </a:rPr>
              <a:t>本ページは計画作成にあたっての留意事項ですので、提出時には削除ください。</a:t>
            </a:r>
            <a:endParaRPr lang="en-US" altLang="ja-JP" sz="1600" kern="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83849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28ACDCB1-372A-4B6A-89A5-FF6DF0577F12}"/>
              </a:ext>
            </a:extLst>
          </p:cNvPr>
          <p:cNvGraphicFramePr>
            <a:graphicFrameLocks noGrp="1"/>
          </p:cNvGraphicFramePr>
          <p:nvPr>
            <p:extLst>
              <p:ext uri="{D42A27DB-BD31-4B8C-83A1-F6EECF244321}">
                <p14:modId xmlns:p14="http://schemas.microsoft.com/office/powerpoint/2010/main" val="2036402813"/>
              </p:ext>
            </p:extLst>
          </p:nvPr>
        </p:nvGraphicFramePr>
        <p:xfrm>
          <a:off x="297454" y="1129724"/>
          <a:ext cx="8546400" cy="5453955"/>
        </p:xfrm>
        <a:graphic>
          <a:graphicData uri="http://schemas.openxmlformats.org/drawingml/2006/table">
            <a:tbl>
              <a:tblPr>
                <a:tableStyleId>{5C22544A-7EE6-4342-B048-85BDC9FD1C3A}</a:tableStyleId>
              </a:tblPr>
              <a:tblGrid>
                <a:gridCol w="4269543">
                  <a:extLst>
                    <a:ext uri="{9D8B030D-6E8A-4147-A177-3AD203B41FA5}">
                      <a16:colId xmlns:a16="http://schemas.microsoft.com/office/drawing/2014/main" val="912861275"/>
                    </a:ext>
                  </a:extLst>
                </a:gridCol>
                <a:gridCol w="4276857">
                  <a:extLst>
                    <a:ext uri="{9D8B030D-6E8A-4147-A177-3AD203B41FA5}">
                      <a16:colId xmlns:a16="http://schemas.microsoft.com/office/drawing/2014/main" val="1340851421"/>
                    </a:ext>
                  </a:extLst>
                </a:gridCol>
              </a:tblGrid>
              <a:tr h="208802">
                <a:tc>
                  <a:txBody>
                    <a:bodyPr/>
                    <a:lstStyle/>
                    <a:p>
                      <a:pPr algn="ctr" fontAlgn="ctr"/>
                      <a:r>
                        <a:rPr lang="ja-JP" altLang="en-US" sz="1200" b="1" i="0" u="none" strike="noStrike" dirty="0">
                          <a:solidFill>
                            <a:schemeClr val="tx1"/>
                          </a:solidFill>
                          <a:effectLst/>
                          <a:latin typeface="Meiryo UI" panose="020B0604030504040204" pitchFamily="50" charset="-128"/>
                          <a:ea typeface="Meiryo UI" panose="020B0604030504040204" pitchFamily="50" charset="-128"/>
                        </a:rPr>
                        <a:t>改修工事内容①</a:t>
                      </a:r>
                      <a:endParaRPr lang="en-US" altLang="ja-JP" sz="12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2"/>
                    </a:solidFill>
                  </a:tcPr>
                </a:tc>
                <a:tc>
                  <a:txBody>
                    <a:bodyPr/>
                    <a:lstStyle/>
                    <a:p>
                      <a:pPr algn="ctr" fontAlgn="ctr"/>
                      <a:r>
                        <a:rPr lang="ja-JP" altLang="en-US" sz="1200" b="1" i="0" u="none" strike="noStrike" dirty="0">
                          <a:solidFill>
                            <a:schemeClr val="tx1"/>
                          </a:solidFill>
                          <a:effectLst/>
                          <a:latin typeface="Meiryo UI" panose="020B0604030504040204" pitchFamily="50" charset="-128"/>
                          <a:ea typeface="Meiryo UI" panose="020B0604030504040204" pitchFamily="50" charset="-128"/>
                        </a:rPr>
                        <a:t>改修工事内容②</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2"/>
                    </a:solidFill>
                  </a:tcPr>
                </a:tc>
                <a:extLst>
                  <a:ext uri="{0D108BD9-81ED-4DB2-BD59-A6C34878D82A}">
                    <a16:rowId xmlns:a16="http://schemas.microsoft.com/office/drawing/2014/main" val="1044997976"/>
                  </a:ext>
                </a:extLst>
              </a:tr>
              <a:tr h="5245153">
                <a:tc>
                  <a:txBody>
                    <a:bodyPr/>
                    <a:lstStyle/>
                    <a:p>
                      <a:pPr algn="ctr" fontAlgn="ctr"/>
                      <a:endParaRPr lang="ja-JP" altLang="en-US" sz="900" b="0" i="0" u="none" strike="noStrike">
                        <a:solidFill>
                          <a:srgbClr val="FF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7101179"/>
                  </a:ext>
                </a:extLst>
              </a:tr>
            </a:tbl>
          </a:graphicData>
        </a:graphic>
      </p:graphicFrame>
      <p:sp>
        <p:nvSpPr>
          <p:cNvPr id="3" name="スライド番号プレースホルダー 3">
            <a:extLst>
              <a:ext uri="{FF2B5EF4-FFF2-40B4-BE49-F238E27FC236}">
                <a16:creationId xmlns:a16="http://schemas.microsoft.com/office/drawing/2014/main" id="{7DABFA1A-CFD3-4336-B725-4782AFDF0E71}"/>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10</a:t>
            </a:fld>
            <a:endParaRPr kumimoji="1" lang="ja-JP" altLang="en-US">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6A7871CE-644F-4845-8081-E70D702745C5}"/>
              </a:ext>
            </a:extLst>
          </p:cNvPr>
          <p:cNvSpPr/>
          <p:nvPr/>
        </p:nvSpPr>
        <p:spPr>
          <a:xfrm>
            <a:off x="4684956" y="1352996"/>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改修工事前</a:t>
            </a:r>
          </a:p>
        </p:txBody>
      </p:sp>
      <p:sp>
        <p:nvSpPr>
          <p:cNvPr id="5" name="正方形/長方形 4">
            <a:extLst>
              <a:ext uri="{FF2B5EF4-FFF2-40B4-BE49-F238E27FC236}">
                <a16:creationId xmlns:a16="http://schemas.microsoft.com/office/drawing/2014/main" id="{AF1FA777-7EF3-4ECE-A90E-2BAE31748387}"/>
              </a:ext>
            </a:extLst>
          </p:cNvPr>
          <p:cNvSpPr/>
          <p:nvPr/>
        </p:nvSpPr>
        <p:spPr>
          <a:xfrm>
            <a:off x="4684956" y="3924882"/>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改修工事後</a:t>
            </a:r>
          </a:p>
        </p:txBody>
      </p:sp>
      <p:sp>
        <p:nvSpPr>
          <p:cNvPr id="6" name="正方形/長方形 5">
            <a:extLst>
              <a:ext uri="{FF2B5EF4-FFF2-40B4-BE49-F238E27FC236}">
                <a16:creationId xmlns:a16="http://schemas.microsoft.com/office/drawing/2014/main" id="{4AA3932D-FAE5-4347-9F2B-3FEBC60BCBBC}"/>
              </a:ext>
            </a:extLst>
          </p:cNvPr>
          <p:cNvSpPr/>
          <p:nvPr/>
        </p:nvSpPr>
        <p:spPr>
          <a:xfrm>
            <a:off x="4762395" y="1644130"/>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改修対象の現状の写真</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206C78F4-C6C9-41FE-A925-91E10964D876}"/>
              </a:ext>
            </a:extLst>
          </p:cNvPr>
          <p:cNvSpPr/>
          <p:nvPr/>
        </p:nvSpPr>
        <p:spPr>
          <a:xfrm>
            <a:off x="4762395" y="4278205"/>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改修後イメージ写真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8" name="二等辺三角形 7">
            <a:extLst>
              <a:ext uri="{FF2B5EF4-FFF2-40B4-BE49-F238E27FC236}">
                <a16:creationId xmlns:a16="http://schemas.microsoft.com/office/drawing/2014/main" id="{70B7DEEF-80E0-4F58-BE31-7AF791033D39}"/>
              </a:ext>
            </a:extLst>
          </p:cNvPr>
          <p:cNvSpPr/>
          <p:nvPr/>
        </p:nvSpPr>
        <p:spPr>
          <a:xfrm flipV="1">
            <a:off x="5582758" y="3841777"/>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2B6FF458-97F3-4F09-8547-76BDF5415E2C}"/>
              </a:ext>
            </a:extLst>
          </p:cNvPr>
          <p:cNvSpPr/>
          <p:nvPr/>
        </p:nvSpPr>
        <p:spPr>
          <a:xfrm>
            <a:off x="406656" y="1352996"/>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改修工事前</a:t>
            </a:r>
          </a:p>
        </p:txBody>
      </p:sp>
      <p:sp>
        <p:nvSpPr>
          <p:cNvPr id="20" name="正方形/長方形 19">
            <a:extLst>
              <a:ext uri="{FF2B5EF4-FFF2-40B4-BE49-F238E27FC236}">
                <a16:creationId xmlns:a16="http://schemas.microsoft.com/office/drawing/2014/main" id="{47DC1CAD-E04B-4F42-A57A-1536417B9437}"/>
              </a:ext>
            </a:extLst>
          </p:cNvPr>
          <p:cNvSpPr/>
          <p:nvPr/>
        </p:nvSpPr>
        <p:spPr>
          <a:xfrm>
            <a:off x="406656" y="3924882"/>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改修工事後</a:t>
            </a:r>
          </a:p>
        </p:txBody>
      </p:sp>
      <p:sp>
        <p:nvSpPr>
          <p:cNvPr id="21" name="正方形/長方形 20">
            <a:extLst>
              <a:ext uri="{FF2B5EF4-FFF2-40B4-BE49-F238E27FC236}">
                <a16:creationId xmlns:a16="http://schemas.microsoft.com/office/drawing/2014/main" id="{0762B2C2-0ED9-486E-9B30-4BF225937780}"/>
              </a:ext>
            </a:extLst>
          </p:cNvPr>
          <p:cNvSpPr/>
          <p:nvPr/>
        </p:nvSpPr>
        <p:spPr>
          <a:xfrm>
            <a:off x="484095" y="1644130"/>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改修対象の現状の写真</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C57BD397-7776-40B3-8136-4308CAEBE97B}"/>
              </a:ext>
            </a:extLst>
          </p:cNvPr>
          <p:cNvSpPr/>
          <p:nvPr/>
        </p:nvSpPr>
        <p:spPr>
          <a:xfrm>
            <a:off x="484095" y="4278205"/>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改修後イメージ写真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3" name="二等辺三角形 22">
            <a:extLst>
              <a:ext uri="{FF2B5EF4-FFF2-40B4-BE49-F238E27FC236}">
                <a16:creationId xmlns:a16="http://schemas.microsoft.com/office/drawing/2014/main" id="{F406456C-0493-4F4E-A08E-9FF53492FB37}"/>
              </a:ext>
            </a:extLst>
          </p:cNvPr>
          <p:cNvSpPr/>
          <p:nvPr/>
        </p:nvSpPr>
        <p:spPr>
          <a:xfrm flipV="1">
            <a:off x="1304458" y="3841777"/>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734C6156-F1BF-4A29-8ACF-108B1D9B48CB}"/>
              </a:ext>
            </a:extLst>
          </p:cNvPr>
          <p:cNvSpPr txBox="1"/>
          <p:nvPr/>
        </p:nvSpPr>
        <p:spPr>
          <a:xfrm>
            <a:off x="407376" y="860817"/>
            <a:ext cx="8474335" cy="261610"/>
          </a:xfrm>
          <a:prstGeom prst="rect">
            <a:avLst/>
          </a:prstGeom>
          <a:noFill/>
        </p:spPr>
        <p:txBody>
          <a:bodyPr wrap="square">
            <a:spAutoFit/>
          </a:bodyPr>
          <a:lstStyle/>
          <a:p>
            <a:r>
              <a:rPr lang="ja-JP" altLang="en-US" sz="1100" b="1" dirty="0">
                <a:latin typeface="Meiryo UI" panose="020B0604030504040204" pitchFamily="50" charset="-128"/>
                <a:ea typeface="Meiryo UI" panose="020B0604030504040204" pitchFamily="50" charset="-128"/>
              </a:rPr>
              <a:t>「事業一覧」の番号・改修工事内容と一致するように改修事業について記載してください。必要に応じてこちらのスライドを追加してください。</a:t>
            </a:r>
          </a:p>
        </p:txBody>
      </p:sp>
    </p:spTree>
    <p:extLst>
      <p:ext uri="{BB962C8B-B14F-4D97-AF65-F5344CB8AC3E}">
        <p14:creationId xmlns:p14="http://schemas.microsoft.com/office/powerpoint/2010/main" val="2587587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4">
            <a:extLst>
              <a:ext uri="{FF2B5EF4-FFF2-40B4-BE49-F238E27FC236}">
                <a16:creationId xmlns:a16="http://schemas.microsoft.com/office/drawing/2014/main" id="{81E39878-DC2C-403C-AD84-3949403F1D46}"/>
              </a:ext>
            </a:extLst>
          </p:cNvPr>
          <p:cNvGraphicFramePr>
            <a:graphicFrameLocks noGrp="1"/>
          </p:cNvGraphicFramePr>
          <p:nvPr>
            <p:extLst>
              <p:ext uri="{D42A27DB-BD31-4B8C-83A1-F6EECF244321}">
                <p14:modId xmlns:p14="http://schemas.microsoft.com/office/powerpoint/2010/main" val="2680884118"/>
              </p:ext>
            </p:extLst>
          </p:nvPr>
        </p:nvGraphicFramePr>
        <p:xfrm>
          <a:off x="257175" y="1376218"/>
          <a:ext cx="8648692" cy="5234830"/>
        </p:xfrm>
        <a:graphic>
          <a:graphicData uri="http://schemas.openxmlformats.org/drawingml/2006/table">
            <a:tbl>
              <a:tblPr firstRow="1" bandRow="1">
                <a:tableStyleId>{C083E6E3-FA7D-4D7B-A595-EF9225AFEA82}</a:tableStyleId>
              </a:tblPr>
              <a:tblGrid>
                <a:gridCol w="217742">
                  <a:extLst>
                    <a:ext uri="{9D8B030D-6E8A-4147-A177-3AD203B41FA5}">
                      <a16:colId xmlns:a16="http://schemas.microsoft.com/office/drawing/2014/main" val="2410514859"/>
                    </a:ext>
                  </a:extLst>
                </a:gridCol>
                <a:gridCol w="337238">
                  <a:extLst>
                    <a:ext uri="{9D8B030D-6E8A-4147-A177-3AD203B41FA5}">
                      <a16:colId xmlns:a16="http://schemas.microsoft.com/office/drawing/2014/main" val="1604511688"/>
                    </a:ext>
                  </a:extLst>
                </a:gridCol>
                <a:gridCol w="337238">
                  <a:extLst>
                    <a:ext uri="{9D8B030D-6E8A-4147-A177-3AD203B41FA5}">
                      <a16:colId xmlns:a16="http://schemas.microsoft.com/office/drawing/2014/main" val="20002"/>
                    </a:ext>
                  </a:extLst>
                </a:gridCol>
                <a:gridCol w="337238">
                  <a:extLst>
                    <a:ext uri="{9D8B030D-6E8A-4147-A177-3AD203B41FA5}">
                      <a16:colId xmlns:a16="http://schemas.microsoft.com/office/drawing/2014/main" val="3453622333"/>
                    </a:ext>
                  </a:extLst>
                </a:gridCol>
                <a:gridCol w="337238">
                  <a:extLst>
                    <a:ext uri="{9D8B030D-6E8A-4147-A177-3AD203B41FA5}">
                      <a16:colId xmlns:a16="http://schemas.microsoft.com/office/drawing/2014/main" val="20005"/>
                    </a:ext>
                  </a:extLst>
                </a:gridCol>
                <a:gridCol w="337238">
                  <a:extLst>
                    <a:ext uri="{9D8B030D-6E8A-4147-A177-3AD203B41FA5}">
                      <a16:colId xmlns:a16="http://schemas.microsoft.com/office/drawing/2014/main" val="20006"/>
                    </a:ext>
                  </a:extLst>
                </a:gridCol>
                <a:gridCol w="337238">
                  <a:extLst>
                    <a:ext uri="{9D8B030D-6E8A-4147-A177-3AD203B41FA5}">
                      <a16:colId xmlns:a16="http://schemas.microsoft.com/office/drawing/2014/main" val="20007"/>
                    </a:ext>
                  </a:extLst>
                </a:gridCol>
                <a:gridCol w="337238">
                  <a:extLst>
                    <a:ext uri="{9D8B030D-6E8A-4147-A177-3AD203B41FA5}">
                      <a16:colId xmlns:a16="http://schemas.microsoft.com/office/drawing/2014/main" val="20008"/>
                    </a:ext>
                  </a:extLst>
                </a:gridCol>
                <a:gridCol w="337238">
                  <a:extLst>
                    <a:ext uri="{9D8B030D-6E8A-4147-A177-3AD203B41FA5}">
                      <a16:colId xmlns:a16="http://schemas.microsoft.com/office/drawing/2014/main" val="20009"/>
                    </a:ext>
                  </a:extLst>
                </a:gridCol>
                <a:gridCol w="337238">
                  <a:extLst>
                    <a:ext uri="{9D8B030D-6E8A-4147-A177-3AD203B41FA5}">
                      <a16:colId xmlns:a16="http://schemas.microsoft.com/office/drawing/2014/main" val="20010"/>
                    </a:ext>
                  </a:extLst>
                </a:gridCol>
                <a:gridCol w="337238">
                  <a:extLst>
                    <a:ext uri="{9D8B030D-6E8A-4147-A177-3AD203B41FA5}">
                      <a16:colId xmlns:a16="http://schemas.microsoft.com/office/drawing/2014/main" val="20011"/>
                    </a:ext>
                  </a:extLst>
                </a:gridCol>
                <a:gridCol w="337238">
                  <a:extLst>
                    <a:ext uri="{9D8B030D-6E8A-4147-A177-3AD203B41FA5}">
                      <a16:colId xmlns:a16="http://schemas.microsoft.com/office/drawing/2014/main" val="20012"/>
                    </a:ext>
                  </a:extLst>
                </a:gridCol>
                <a:gridCol w="337238">
                  <a:extLst>
                    <a:ext uri="{9D8B030D-6E8A-4147-A177-3AD203B41FA5}">
                      <a16:colId xmlns:a16="http://schemas.microsoft.com/office/drawing/2014/main" val="20013"/>
                    </a:ext>
                  </a:extLst>
                </a:gridCol>
                <a:gridCol w="337238">
                  <a:extLst>
                    <a:ext uri="{9D8B030D-6E8A-4147-A177-3AD203B41FA5}">
                      <a16:colId xmlns:a16="http://schemas.microsoft.com/office/drawing/2014/main" val="20014"/>
                    </a:ext>
                  </a:extLst>
                </a:gridCol>
                <a:gridCol w="337238">
                  <a:extLst>
                    <a:ext uri="{9D8B030D-6E8A-4147-A177-3AD203B41FA5}">
                      <a16:colId xmlns:a16="http://schemas.microsoft.com/office/drawing/2014/main" val="20015"/>
                    </a:ext>
                  </a:extLst>
                </a:gridCol>
                <a:gridCol w="337238">
                  <a:extLst>
                    <a:ext uri="{9D8B030D-6E8A-4147-A177-3AD203B41FA5}">
                      <a16:colId xmlns:a16="http://schemas.microsoft.com/office/drawing/2014/main" val="20016"/>
                    </a:ext>
                  </a:extLst>
                </a:gridCol>
                <a:gridCol w="337238">
                  <a:extLst>
                    <a:ext uri="{9D8B030D-6E8A-4147-A177-3AD203B41FA5}">
                      <a16:colId xmlns:a16="http://schemas.microsoft.com/office/drawing/2014/main" val="1259447307"/>
                    </a:ext>
                  </a:extLst>
                </a:gridCol>
                <a:gridCol w="337238">
                  <a:extLst>
                    <a:ext uri="{9D8B030D-6E8A-4147-A177-3AD203B41FA5}">
                      <a16:colId xmlns:a16="http://schemas.microsoft.com/office/drawing/2014/main" val="1959618967"/>
                    </a:ext>
                  </a:extLst>
                </a:gridCol>
                <a:gridCol w="337238">
                  <a:extLst>
                    <a:ext uri="{9D8B030D-6E8A-4147-A177-3AD203B41FA5}">
                      <a16:colId xmlns:a16="http://schemas.microsoft.com/office/drawing/2014/main" val="3499725561"/>
                    </a:ext>
                  </a:extLst>
                </a:gridCol>
                <a:gridCol w="337238">
                  <a:extLst>
                    <a:ext uri="{9D8B030D-6E8A-4147-A177-3AD203B41FA5}">
                      <a16:colId xmlns:a16="http://schemas.microsoft.com/office/drawing/2014/main" val="910170383"/>
                    </a:ext>
                  </a:extLst>
                </a:gridCol>
                <a:gridCol w="337238">
                  <a:extLst>
                    <a:ext uri="{9D8B030D-6E8A-4147-A177-3AD203B41FA5}">
                      <a16:colId xmlns:a16="http://schemas.microsoft.com/office/drawing/2014/main" val="3320065346"/>
                    </a:ext>
                  </a:extLst>
                </a:gridCol>
                <a:gridCol w="337238">
                  <a:extLst>
                    <a:ext uri="{9D8B030D-6E8A-4147-A177-3AD203B41FA5}">
                      <a16:colId xmlns:a16="http://schemas.microsoft.com/office/drawing/2014/main" val="4270959445"/>
                    </a:ext>
                  </a:extLst>
                </a:gridCol>
                <a:gridCol w="337238">
                  <a:extLst>
                    <a:ext uri="{9D8B030D-6E8A-4147-A177-3AD203B41FA5}">
                      <a16:colId xmlns:a16="http://schemas.microsoft.com/office/drawing/2014/main" val="767095568"/>
                    </a:ext>
                  </a:extLst>
                </a:gridCol>
                <a:gridCol w="337238">
                  <a:extLst>
                    <a:ext uri="{9D8B030D-6E8A-4147-A177-3AD203B41FA5}">
                      <a16:colId xmlns:a16="http://schemas.microsoft.com/office/drawing/2014/main" val="973742052"/>
                    </a:ext>
                  </a:extLst>
                </a:gridCol>
                <a:gridCol w="337238">
                  <a:extLst>
                    <a:ext uri="{9D8B030D-6E8A-4147-A177-3AD203B41FA5}">
                      <a16:colId xmlns:a16="http://schemas.microsoft.com/office/drawing/2014/main" val="2575844476"/>
                    </a:ext>
                  </a:extLst>
                </a:gridCol>
                <a:gridCol w="337238">
                  <a:extLst>
                    <a:ext uri="{9D8B030D-6E8A-4147-A177-3AD203B41FA5}">
                      <a16:colId xmlns:a16="http://schemas.microsoft.com/office/drawing/2014/main" val="2873873041"/>
                    </a:ext>
                  </a:extLst>
                </a:gridCol>
              </a:tblGrid>
              <a:tr h="410400">
                <a:tc gridSpan="2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Meiryo UI" panose="020B0604030504040204" pitchFamily="50" charset="-128"/>
                          <a:ea typeface="Meiryo UI" panose="020B0604030504040204" pitchFamily="50" charset="-128"/>
                        </a:rPr>
                        <a:t>実施スケジュール</a:t>
                      </a: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ctr"/>
                      <a:endParaRPr kumimoji="1" lang="ja-JP" altLang="en-US" sz="1200"/>
                    </a:p>
                  </a:txBody>
                  <a:tcPr anchor="ctr">
                    <a:lnL w="19050"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R w="19050"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068976465"/>
                  </a:ext>
                </a:extLst>
              </a:tr>
              <a:tr h="28385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1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第</a:t>
                      </a:r>
                      <a:r>
                        <a:rPr kumimoji="1" lang="en-US" altLang="ja-JP" sz="1000" b="1" dirty="0">
                          <a:latin typeface="Meiryo UI" panose="020B0604030504040204" pitchFamily="50" charset="-128"/>
                          <a:ea typeface="Meiryo UI" panose="020B0604030504040204" pitchFamily="50" charset="-128"/>
                        </a:rPr>
                        <a:t>1</a:t>
                      </a:r>
                      <a:r>
                        <a:rPr kumimoji="1" lang="ja-JP" altLang="en-US" sz="1000" b="1" dirty="0">
                          <a:latin typeface="Meiryo UI" panose="020B0604030504040204" pitchFamily="50" charset="-128"/>
                          <a:ea typeface="Meiryo UI" panose="020B0604030504040204" pitchFamily="50" charset="-128"/>
                        </a:rPr>
                        <a:t>期（</a:t>
                      </a:r>
                      <a:r>
                        <a:rPr kumimoji="1" lang="en-US" altLang="ja-JP" sz="1000" b="1" dirty="0">
                          <a:latin typeface="Meiryo UI" panose="020B0604030504040204" pitchFamily="50" charset="-128"/>
                          <a:ea typeface="Meiryo UI" panose="020B0604030504040204" pitchFamily="50" charset="-128"/>
                        </a:rPr>
                        <a:t>R5</a:t>
                      </a:r>
                      <a:r>
                        <a:rPr kumimoji="1" lang="ja-JP" altLang="en-US" sz="1000" b="1" dirty="0">
                          <a:latin typeface="Meiryo UI" panose="020B0604030504040204" pitchFamily="50" charset="-128"/>
                          <a:ea typeface="Meiryo UI" panose="020B0604030504040204" pitchFamily="50" charset="-128"/>
                        </a:rPr>
                        <a:t>年度）</a:t>
                      </a:r>
                      <a:endParaRPr kumimoji="1" lang="en-US" altLang="ja-JP" sz="1000" b="1"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第</a:t>
                      </a:r>
                      <a:r>
                        <a:rPr kumimoji="1" lang="en-US" altLang="ja-JP" sz="1000" b="1" dirty="0">
                          <a:latin typeface="Meiryo UI" panose="020B0604030504040204" pitchFamily="50" charset="-128"/>
                          <a:ea typeface="Meiryo UI" panose="020B0604030504040204" pitchFamily="50" charset="-128"/>
                        </a:rPr>
                        <a:t>2</a:t>
                      </a:r>
                      <a:r>
                        <a:rPr kumimoji="1" lang="ja-JP" altLang="en-US" sz="1000" b="1" dirty="0">
                          <a:latin typeface="Meiryo UI" panose="020B0604030504040204" pitchFamily="50" charset="-128"/>
                          <a:ea typeface="Meiryo UI" panose="020B0604030504040204" pitchFamily="50" charset="-128"/>
                        </a:rPr>
                        <a:t>期（</a:t>
                      </a:r>
                      <a:r>
                        <a:rPr kumimoji="1" lang="en-US" altLang="ja-JP" sz="1000" b="1" dirty="0">
                          <a:latin typeface="Meiryo UI" panose="020B0604030504040204" pitchFamily="50" charset="-128"/>
                          <a:ea typeface="Meiryo UI" panose="020B0604030504040204" pitchFamily="50" charset="-128"/>
                        </a:rPr>
                        <a:t>R6</a:t>
                      </a:r>
                      <a:r>
                        <a:rPr kumimoji="1" lang="ja-JP" altLang="en-US" sz="1000" b="1" dirty="0">
                          <a:latin typeface="Meiryo UI" panose="020B0604030504040204" pitchFamily="50" charset="-128"/>
                          <a:ea typeface="Meiryo UI" panose="020B0604030504040204" pitchFamily="50" charset="-128"/>
                        </a:rPr>
                        <a:t>年度）</a:t>
                      </a:r>
                      <a:endParaRPr kumimoji="1" lang="en-US" altLang="ja-JP" sz="1000" b="1" dirty="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38788871"/>
                  </a:ext>
                </a:extLst>
              </a:tr>
              <a:tr h="979803">
                <a:tc>
                  <a:txBody>
                    <a:bodyPr/>
                    <a:lstStyle/>
                    <a:p>
                      <a:endParaRPr lang="ja-JP" altLang="en-US" sz="13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ctr"/>
                      <a:r>
                        <a:rPr kumimoji="1" lang="ja-JP" altLang="en-US" sz="900">
                          <a:latin typeface="Meiryo UI" panose="020B0604030504040204" pitchFamily="50" charset="-128"/>
                          <a:ea typeface="Meiryo UI" panose="020B0604030504040204" pitchFamily="50" charset="-128"/>
                        </a:rPr>
                        <a:t>月</a:t>
                      </a:r>
                    </a:p>
                  </a:txBody>
                  <a:tcPr vert="eaVert"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en-US" altLang="ja-JP" sz="900">
                          <a:latin typeface="Meiryo UI" panose="020B0604030504040204" pitchFamily="50" charset="-128"/>
                          <a:ea typeface="Meiryo UI" panose="020B0604030504040204" pitchFamily="50" charset="-128"/>
                        </a:rPr>
                        <a:t>R5</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3</a:t>
                      </a:r>
                      <a:r>
                        <a:rPr kumimoji="1" lang="ja-JP" altLang="en-US" sz="900">
                          <a:latin typeface="Meiryo UI" panose="020B0604030504040204" pitchFamily="50" charset="-128"/>
                          <a:ea typeface="Meiryo UI" panose="020B0604030504040204" pitchFamily="50" charset="-128"/>
                        </a:rPr>
                        <a:t>月</a:t>
                      </a:r>
                    </a:p>
                  </a:txBody>
                  <a:tcPr marL="0" marR="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R6</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8</a:t>
                      </a:r>
                      <a:r>
                        <a:rPr kumimoji="1" lang="ja-JP" altLang="en-US" sz="900" dirty="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9</a:t>
                      </a:r>
                      <a:r>
                        <a:rPr kumimoji="1" lang="ja-JP" altLang="en-US" sz="900" dirty="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70858383"/>
                  </a:ext>
                </a:extLst>
              </a:tr>
              <a:tr h="535178">
                <a:tc>
                  <a:txBody>
                    <a:bodyPr/>
                    <a:lstStyle/>
                    <a:p>
                      <a:pPr algn="ctr"/>
                      <a:r>
                        <a:rPr kumimoji="1" lang="en-US" altLang="ja-JP" sz="900">
                          <a:latin typeface="Meiryo UI" panose="020B0604030504040204" pitchFamily="50" charset="-128"/>
                          <a:ea typeface="Meiryo UI" panose="020B0604030504040204" pitchFamily="50" charset="-128"/>
                        </a:rPr>
                        <a:t>1</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調査</a:t>
                      </a:r>
                      <a:endParaRPr kumimoji="1" lang="en-US" altLang="ja-JP" sz="900">
                        <a:latin typeface="Meiryo UI" panose="020B0604030504040204" pitchFamily="50" charset="-128"/>
                        <a:ea typeface="Meiryo UI" panose="020B0604030504040204" pitchFamily="50" charset="-128"/>
                      </a:endParaRPr>
                    </a:p>
                    <a:p>
                      <a:pPr algn="l"/>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アスベスト等</a:t>
                      </a:r>
                      <a:r>
                        <a:rPr kumimoji="1" lang="en-US" altLang="ja-JP" sz="900">
                          <a:latin typeface="Meiryo UI" panose="020B0604030504040204" pitchFamily="50" charset="-128"/>
                          <a:ea typeface="Meiryo UI" panose="020B0604030504040204" pitchFamily="50" charset="-128"/>
                        </a:rPr>
                        <a:t>)</a:t>
                      </a:r>
                      <a:endParaRPr kumimoji="1" lang="ja-JP" altLang="en-US" sz="900">
                        <a:latin typeface="Meiryo UI" panose="020B0604030504040204" pitchFamily="50" charset="-128"/>
                        <a:ea typeface="Meiryo UI" panose="020B0604030504040204" pitchFamily="50" charset="-128"/>
                      </a:endParaRPr>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53738171"/>
                  </a:ext>
                </a:extLst>
              </a:tr>
              <a:tr h="275698">
                <a:tc>
                  <a:txBody>
                    <a:bodyPr/>
                    <a:lstStyle/>
                    <a:p>
                      <a:pPr algn="ctr"/>
                      <a:r>
                        <a:rPr kumimoji="1" lang="en-US" altLang="ja-JP" sz="900">
                          <a:latin typeface="Meiryo UI" panose="020B0604030504040204" pitchFamily="50" charset="-128"/>
                          <a:ea typeface="Meiryo UI" panose="020B0604030504040204" pitchFamily="50" charset="-128"/>
                        </a:rPr>
                        <a:t>2</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設計</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183939788"/>
                  </a:ext>
                </a:extLst>
              </a:tr>
              <a:tr h="389221">
                <a:tc>
                  <a:txBody>
                    <a:bodyPr/>
                    <a:lstStyle/>
                    <a:p>
                      <a:pPr algn="ctr"/>
                      <a:r>
                        <a:rPr kumimoji="1" lang="en-US" altLang="ja-JP" sz="900">
                          <a:latin typeface="Meiryo UI" panose="020B0604030504040204" pitchFamily="50" charset="-128"/>
                          <a:ea typeface="Meiryo UI" panose="020B0604030504040204" pitchFamily="50" charset="-128"/>
                        </a:rPr>
                        <a:t>3</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確認申請</a:t>
                      </a:r>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見積</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66127260"/>
                  </a:ext>
                </a:extLst>
              </a:tr>
              <a:tr h="645160">
                <a:tc rowSpan="2">
                  <a:txBody>
                    <a:bodyPr/>
                    <a:lstStyle/>
                    <a:p>
                      <a:pPr algn="ctr"/>
                      <a:r>
                        <a:rPr kumimoji="1" lang="en-US" altLang="ja-JP" sz="900">
                          <a:latin typeface="Meiryo UI" panose="020B0604030504040204" pitchFamily="50" charset="-128"/>
                          <a:ea typeface="Meiryo UI" panose="020B0604030504040204" pitchFamily="50" charset="-128"/>
                        </a:rPr>
                        <a:t>4</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kumimoji="1" lang="ja-JP" altLang="en-US" sz="900">
                          <a:latin typeface="Meiryo UI" panose="020B0604030504040204" pitchFamily="50" charset="-128"/>
                          <a:ea typeface="Meiryo UI" panose="020B0604030504040204" pitchFamily="50" charset="-128"/>
                        </a:rPr>
                        <a:t>施工</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900">
                          <a:latin typeface="Meiryo UI" panose="020B0604030504040204" pitchFamily="50" charset="-128"/>
                          <a:ea typeface="Meiryo UI" panose="020B0604030504040204" pitchFamily="50" charset="-128"/>
                        </a:rPr>
                        <a:t>既存撤去</a:t>
                      </a:r>
                      <a:r>
                        <a:rPr kumimoji="1" lang="en-US" altLang="ja-JP" sz="900">
                          <a:latin typeface="Meiryo UI" panose="020B0604030504040204" pitchFamily="50" charset="-128"/>
                          <a:ea typeface="Meiryo UI" panose="020B0604030504040204" pitchFamily="50" charset="-128"/>
                        </a:rPr>
                        <a:t/>
                      </a:r>
                      <a:br>
                        <a:rPr kumimoji="1" lang="en-US" altLang="ja-JP" sz="900">
                          <a:latin typeface="Meiryo UI" panose="020B0604030504040204" pitchFamily="50" charset="-128"/>
                          <a:ea typeface="Meiryo UI" panose="020B0604030504040204" pitchFamily="50" charset="-128"/>
                        </a:rPr>
                      </a:br>
                      <a:r>
                        <a:rPr kumimoji="1" lang="ja-JP" altLang="en-US" sz="900">
                          <a:latin typeface="Meiryo UI" panose="020B0604030504040204" pitchFamily="50" charset="-128"/>
                          <a:ea typeface="Meiryo UI" panose="020B0604030504040204" pitchFamily="50" charset="-128"/>
                        </a:rPr>
                        <a:t>（解体）</a:t>
                      </a:r>
                    </a:p>
                  </a:txBody>
                  <a:tcPr vert="eaVert"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63886104"/>
                  </a:ext>
                </a:extLst>
              </a:tr>
              <a:tr h="645160">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900" dirty="0">
                          <a:latin typeface="Meiryo UI" panose="020B0604030504040204" pitchFamily="50" charset="-128"/>
                          <a:ea typeface="Meiryo UI" panose="020B0604030504040204" pitchFamily="50" charset="-128"/>
                        </a:rPr>
                        <a:t>改修工事</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（改修）</a:t>
                      </a:r>
                    </a:p>
                  </a:txBody>
                  <a:tcPr vert="eaVert"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5"/>
                  </a:ext>
                </a:extLst>
              </a:tr>
              <a:tr h="389221">
                <a:tc>
                  <a:txBody>
                    <a:bodyPr/>
                    <a:lstStyle/>
                    <a:p>
                      <a:pPr algn="ctr"/>
                      <a:r>
                        <a:rPr kumimoji="1" lang="en-US" altLang="ja-JP" sz="900">
                          <a:latin typeface="Meiryo UI" panose="020B0604030504040204" pitchFamily="50" charset="-128"/>
                          <a:ea typeface="Meiryo UI" panose="020B0604030504040204" pitchFamily="50" charset="-128"/>
                        </a:rPr>
                        <a:t>5</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900">
                          <a:latin typeface="Meiryo UI" panose="020B0604030504040204" pitchFamily="50" charset="-128"/>
                          <a:ea typeface="Meiryo UI" panose="020B0604030504040204" pitchFamily="50" charset="-128"/>
                        </a:rPr>
                        <a:t>完了実績報告</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a:endParaRPr kumimoji="1" lang="ja-JP" altLang="en-US" sz="1100">
                        <a:latin typeface="+mn-ea"/>
                        <a:ea typeface="+mn-ea"/>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236484113"/>
                  </a:ext>
                </a:extLst>
              </a:tr>
              <a:tr h="681135">
                <a:tc>
                  <a:txBody>
                    <a:bodyPr/>
                    <a:lstStyle/>
                    <a:p>
                      <a:pPr algn="ctr"/>
                      <a:r>
                        <a:rPr kumimoji="1" lang="en-US" altLang="ja-JP" sz="900">
                          <a:latin typeface="Meiryo UI" panose="020B0604030504040204" pitchFamily="50" charset="-128"/>
                          <a:ea typeface="Meiryo UI" panose="020B0604030504040204" pitchFamily="50" charset="-128"/>
                        </a:rPr>
                        <a:t>6</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900">
                          <a:latin typeface="Meiryo UI" panose="020B0604030504040204" pitchFamily="50" charset="-128"/>
                          <a:ea typeface="Meiryo UI" panose="020B0604030504040204" pitchFamily="50" charset="-128"/>
                        </a:rPr>
                        <a:t>休業期間</a:t>
                      </a:r>
                      <a:endParaRPr kumimoji="1" lang="en-US" altLang="ja-JP" sz="900">
                        <a:latin typeface="Meiryo UI" panose="020B0604030504040204" pitchFamily="50" charset="-128"/>
                        <a:ea typeface="Meiryo UI" panose="020B0604030504040204" pitchFamily="50" charset="-128"/>
                      </a:endParaRPr>
                    </a:p>
                    <a:p>
                      <a:pPr algn="l"/>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休業する場合のみ記載</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3" name="テキスト ボックス 2">
            <a:extLst>
              <a:ext uri="{FF2B5EF4-FFF2-40B4-BE49-F238E27FC236}">
                <a16:creationId xmlns:a16="http://schemas.microsoft.com/office/drawing/2014/main" id="{E3B095F0-D8D7-4F6F-80FB-753089D40EDC}"/>
              </a:ext>
            </a:extLst>
          </p:cNvPr>
          <p:cNvSpPr txBox="1"/>
          <p:nvPr/>
        </p:nvSpPr>
        <p:spPr>
          <a:xfrm>
            <a:off x="257175" y="842830"/>
            <a:ext cx="8648692" cy="430887"/>
          </a:xfrm>
          <a:prstGeom prst="rect">
            <a:avLst/>
          </a:prstGeom>
          <a:noFill/>
        </p:spPr>
        <p:txBody>
          <a:bodyPr wrap="square" rtlCol="0">
            <a:spAutoFit/>
          </a:bodyPr>
          <a:lstStyle/>
          <a:p>
            <a:r>
              <a:rPr lang="ja-JP" altLang="en-US" sz="1100" b="1">
                <a:latin typeface="Meiryo UI" panose="020B0604030504040204" pitchFamily="50" charset="-128"/>
                <a:ea typeface="Meiryo UI" panose="020B0604030504040204" pitchFamily="50" charset="-128"/>
              </a:rPr>
              <a:t>事業実施前後も含めて全体の事業スケジュールをご記入ください。</a:t>
            </a:r>
            <a:endParaRPr lang="en-US" altLang="ja-JP" sz="1100" b="1">
              <a:latin typeface="Meiryo UI" panose="020B0604030504040204" pitchFamily="50" charset="-128"/>
              <a:ea typeface="Meiryo UI" panose="020B0604030504040204" pitchFamily="50" charset="-128"/>
            </a:endParaRPr>
          </a:p>
          <a:p>
            <a:r>
              <a:rPr lang="ja-JP" altLang="en-US" sz="1100" b="1">
                <a:latin typeface="Meiryo UI" panose="020B0604030504040204" pitchFamily="50" charset="-128"/>
                <a:ea typeface="Meiryo UI" panose="020B0604030504040204" pitchFamily="50" charset="-128"/>
              </a:rPr>
              <a:t>項目</a:t>
            </a:r>
            <a:r>
              <a:rPr lang="en-US" altLang="ja-JP" sz="1100" b="1">
                <a:latin typeface="Meiryo UI" panose="020B0604030504040204" pitchFamily="50" charset="-128"/>
                <a:ea typeface="Meiryo UI" panose="020B0604030504040204" pitchFamily="50" charset="-128"/>
              </a:rPr>
              <a:t>4~5</a:t>
            </a:r>
            <a:r>
              <a:rPr lang="ja-JP" altLang="en-US" sz="1100" b="1">
                <a:latin typeface="Meiryo UI" panose="020B0604030504040204" pitchFamily="50" charset="-128"/>
                <a:ea typeface="Meiryo UI" panose="020B0604030504040204" pitchFamily="50" charset="-128"/>
              </a:rPr>
              <a:t>については、補助対象期間内の実施となることが分かるように記入してください。</a:t>
            </a:r>
            <a:endParaRPr lang="en-US" altLang="ja-JP" sz="1100" b="1">
              <a:latin typeface="Meiryo UI" panose="020B0604030504040204" pitchFamily="50" charset="-128"/>
              <a:ea typeface="Meiryo UI" panose="020B0604030504040204" pitchFamily="50" charset="-128"/>
            </a:endParaRPr>
          </a:p>
        </p:txBody>
      </p:sp>
      <p:sp>
        <p:nvSpPr>
          <p:cNvPr id="9" name="スライド番号プレースホルダー 3">
            <a:extLst>
              <a:ext uri="{FF2B5EF4-FFF2-40B4-BE49-F238E27FC236}">
                <a16:creationId xmlns:a16="http://schemas.microsoft.com/office/drawing/2014/main" id="{14562327-A41B-4486-9035-17056D12DF76}"/>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11</a:t>
            </a:fld>
            <a:endParaRPr kumimoji="1"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89323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3E1F40-DFCD-4EE7-933A-5EE170CFED21}"/>
              </a:ext>
            </a:extLst>
          </p:cNvPr>
          <p:cNvSpPr>
            <a:spLocks noGrp="1"/>
          </p:cNvSpPr>
          <p:nvPr>
            <p:ph type="title"/>
          </p:nvPr>
        </p:nvSpPr>
        <p:spPr/>
        <p:txBody>
          <a:bodyPr/>
          <a:lstStyle/>
          <a:p>
            <a:r>
              <a:rPr kumimoji="1" lang="ja-JP" altLang="en-US" dirty="0"/>
              <a:t>③廃屋の撤去</a:t>
            </a:r>
          </a:p>
        </p:txBody>
      </p:sp>
    </p:spTree>
    <p:extLst>
      <p:ext uri="{BB962C8B-B14F-4D97-AF65-F5344CB8AC3E}">
        <p14:creationId xmlns:p14="http://schemas.microsoft.com/office/powerpoint/2010/main" val="3093825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0DB3F1B3-D3BA-4B53-903A-7073D62E6E5A}"/>
              </a:ext>
            </a:extLst>
          </p:cNvPr>
          <p:cNvGraphicFramePr>
            <a:graphicFrameLocks noGrp="1"/>
          </p:cNvGraphicFramePr>
          <p:nvPr>
            <p:extLst>
              <p:ext uri="{D42A27DB-BD31-4B8C-83A1-F6EECF244321}">
                <p14:modId xmlns:p14="http://schemas.microsoft.com/office/powerpoint/2010/main" val="210094657"/>
              </p:ext>
            </p:extLst>
          </p:nvPr>
        </p:nvGraphicFramePr>
        <p:xfrm>
          <a:off x="298291" y="914399"/>
          <a:ext cx="8621149" cy="5671128"/>
        </p:xfrm>
        <a:graphic>
          <a:graphicData uri="http://schemas.openxmlformats.org/drawingml/2006/table">
            <a:tbl>
              <a:tblPr>
                <a:tableStyleId>{5C22544A-7EE6-4342-B048-85BDC9FD1C3A}</a:tableStyleId>
              </a:tblPr>
              <a:tblGrid>
                <a:gridCol w="745073">
                  <a:extLst>
                    <a:ext uri="{9D8B030D-6E8A-4147-A177-3AD203B41FA5}">
                      <a16:colId xmlns:a16="http://schemas.microsoft.com/office/drawing/2014/main" val="3380646358"/>
                    </a:ext>
                  </a:extLst>
                </a:gridCol>
                <a:gridCol w="589097">
                  <a:extLst>
                    <a:ext uri="{9D8B030D-6E8A-4147-A177-3AD203B41FA5}">
                      <a16:colId xmlns:a16="http://schemas.microsoft.com/office/drawing/2014/main" val="3852992254"/>
                    </a:ext>
                  </a:extLst>
                </a:gridCol>
                <a:gridCol w="1178194">
                  <a:extLst>
                    <a:ext uri="{9D8B030D-6E8A-4147-A177-3AD203B41FA5}">
                      <a16:colId xmlns:a16="http://schemas.microsoft.com/office/drawing/2014/main" val="44779126"/>
                    </a:ext>
                  </a:extLst>
                </a:gridCol>
                <a:gridCol w="676837">
                  <a:extLst>
                    <a:ext uri="{9D8B030D-6E8A-4147-A177-3AD203B41FA5}">
                      <a16:colId xmlns:a16="http://schemas.microsoft.com/office/drawing/2014/main" val="762395761"/>
                    </a:ext>
                  </a:extLst>
                </a:gridCol>
                <a:gridCol w="1164186">
                  <a:extLst>
                    <a:ext uri="{9D8B030D-6E8A-4147-A177-3AD203B41FA5}">
                      <a16:colId xmlns:a16="http://schemas.microsoft.com/office/drawing/2014/main" val="1354607215"/>
                    </a:ext>
                  </a:extLst>
                </a:gridCol>
                <a:gridCol w="4267762">
                  <a:extLst>
                    <a:ext uri="{9D8B030D-6E8A-4147-A177-3AD203B41FA5}">
                      <a16:colId xmlns:a16="http://schemas.microsoft.com/office/drawing/2014/main" val="1988428256"/>
                    </a:ext>
                  </a:extLst>
                </a:gridCol>
              </a:tblGrid>
              <a:tr h="377604">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事業者名</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bg1"/>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rgbClr val="FF0000"/>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4143152"/>
                  </a:ext>
                </a:extLst>
              </a:tr>
              <a:tr h="377604">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施設名</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044949502"/>
                  </a:ext>
                </a:extLst>
              </a:tr>
              <a:tr h="377604">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所在地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51133763"/>
                  </a:ext>
                </a:extLst>
              </a:tr>
              <a:tr h="397624">
                <a:tc rowSpan="4">
                  <a:txBody>
                    <a:bodyPr/>
                    <a:lstStyle/>
                    <a:p>
                      <a:pPr algn="ctr" fontAlgn="ctr"/>
                      <a:r>
                        <a:rPr lang="ja-JP" altLang="en-US" sz="1000" b="0" i="0" u="none" strike="noStrike" dirty="0">
                          <a:solidFill>
                            <a:schemeClr val="bg1"/>
                          </a:solidFill>
                          <a:effectLst/>
                          <a:latin typeface="Meiryo UI" panose="020B0604030504040204" pitchFamily="50" charset="-128"/>
                          <a:ea typeface="Meiryo UI" panose="020B0604030504040204" pitchFamily="50" charset="-128"/>
                        </a:rPr>
                        <a:t>事業概要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総事業費</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補助金</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申請額</a:t>
                      </a:r>
                    </a:p>
                  </a:txBody>
                  <a:tcPr marL="10800" marR="108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8807486"/>
                  </a:ext>
                </a:extLst>
              </a:tr>
              <a:tr h="397624">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補助率</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1/2</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2">
                  <a:txBody>
                    <a:bodyPr/>
                    <a:lstStyle/>
                    <a:p>
                      <a:pPr algn="l" fontAlgn="ct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solidFill>
                        <a:schemeClr val="tx1"/>
                      </a:solidFill>
                      <a:prstDash val="sysDot"/>
                      <a:round/>
                      <a:headEnd type="none" w="med" len="med"/>
                      <a:tailEnd type="none" w="med" len="med"/>
                    </a:lnTlToBr>
                    <a:noFill/>
                  </a:tcPr>
                </a:tc>
                <a:tc hMerge="1">
                  <a:txBody>
                    <a:bodyPr/>
                    <a:lstStyle/>
                    <a:p>
                      <a:pPr algn="l" fontAlgn="ct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1875393"/>
                  </a:ext>
                </a:extLst>
              </a:tr>
              <a:tr h="397624">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R5</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R5</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noFill/>
                      <a:prstDash val="sysDot"/>
                      <a:round/>
                      <a:headEnd type="none" w="med" len="med"/>
                      <a:tailEnd type="none" w="med" len="med"/>
                    </a:lnTlToB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noFill/>
                      <a:prstDash val="sysDot"/>
                      <a:round/>
                      <a:headEnd type="none" w="med" len="med"/>
                      <a:tailEnd type="none" w="med" len="med"/>
                    </a:lnTlToBr>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4332370"/>
                  </a:ext>
                </a:extLst>
              </a:tr>
              <a:tr h="397624">
                <a:tc vMerge="1">
                  <a:txBody>
                    <a:bodyPr/>
                    <a:lstStyle/>
                    <a:p>
                      <a:pPr algn="ctr" fontAlgn="ctr"/>
                      <a:endParaRPr lang="ja-JP"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fontAlgn="ctr"/>
                      <a:r>
                        <a:rPr lang="en-US" altLang="zh-CN" sz="900" b="0" i="0" u="none" strike="noStrike">
                          <a:solidFill>
                            <a:srgbClr val="000000"/>
                          </a:solidFill>
                          <a:effectLst/>
                          <a:latin typeface="Meiryo UI" panose="020B0604030504040204" pitchFamily="50" charset="-128"/>
                          <a:ea typeface="Meiryo UI" panose="020B0604030504040204" pitchFamily="50" charset="-128"/>
                        </a:rPr>
                        <a:t>R6</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R6</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r>
                        <a:rPr lang="en-US" altLang="ja-JP" sz="900" b="0" i="0" u="none" strike="noStrike">
                          <a:solidFill>
                            <a:schemeClr val="tx1"/>
                          </a:solidFill>
                          <a:effectLst/>
                          <a:latin typeface="Meiryo UI" panose="020B0604030504040204" pitchFamily="50" charset="-128"/>
                          <a:ea typeface="Meiryo UI" panose="020B0604030504040204" pitchFamily="50" charset="-128"/>
                        </a:rPr>
                        <a:t/>
                      </a:r>
                      <a:br>
                        <a:rPr lang="en-US" altLang="ja-JP" sz="900" b="0" i="0" u="none" strike="noStrike">
                          <a:solidFill>
                            <a:schemeClr val="tx1"/>
                          </a:solidFill>
                          <a:effectLst/>
                          <a:latin typeface="Meiryo UI" panose="020B0604030504040204" pitchFamily="50" charset="-128"/>
                          <a:ea typeface="Meiryo UI" panose="020B0604030504040204" pitchFamily="50" charset="-128"/>
                        </a:rPr>
                      </a:b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vMerge="1">
                  <a:txBody>
                    <a:bodyPr/>
                    <a:lstStyle/>
                    <a:p>
                      <a:endParaRPr kumimoji="1" lang="ja-JP" altLang="en-US"/>
                    </a:p>
                  </a:txBody>
                  <a:tcPr/>
                </a:tc>
                <a:extLst>
                  <a:ext uri="{0D108BD9-81ED-4DB2-BD59-A6C34878D82A}">
                    <a16:rowId xmlns:a16="http://schemas.microsoft.com/office/drawing/2014/main" val="457602429"/>
                  </a:ext>
                </a:extLst>
              </a:tr>
              <a:tr h="1473910">
                <a:tc rowSpan="2">
                  <a:txBody>
                    <a:bodyPr/>
                    <a:lstStyle/>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事業詳細</a:t>
                      </a:r>
                      <a:endParaRPr lang="zh-CN"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lnSpc>
                          <a:spcPct val="100000"/>
                        </a:lnSpc>
                        <a:buFontTx/>
                        <a:buNone/>
                      </a:pPr>
                      <a:r>
                        <a:rPr lang="ja-JP" altLang="en-US" sz="900" b="0" i="0" u="none" strike="noStrike">
                          <a:solidFill>
                            <a:srgbClr val="000000"/>
                          </a:solidFill>
                          <a:effectLst/>
                          <a:latin typeface="Meiryo UI" panose="020B0604030504040204" pitchFamily="50" charset="-128"/>
                          <a:ea typeface="Meiryo UI" panose="020B0604030504040204" pitchFamily="50" charset="-128"/>
                        </a:rPr>
                        <a:t>実施事業内容</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0032378"/>
                  </a:ext>
                </a:extLst>
              </a:tr>
              <a:tr h="1473910">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地域へ</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もたらされる効果の提示</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171450" indent="-171450" algn="l" fontAlgn="ctr">
                        <a:buFont typeface="Arial" panose="020B0604020202020204" pitchFamily="34" charset="0"/>
                        <a:buChar char="•"/>
                      </a:pP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03552158"/>
                  </a:ext>
                </a:extLst>
              </a:tr>
            </a:tbl>
          </a:graphicData>
        </a:graphic>
      </p:graphicFrame>
      <p:sp>
        <p:nvSpPr>
          <p:cNvPr id="3" name="スライド番号プレースホルダー 3">
            <a:extLst>
              <a:ext uri="{FF2B5EF4-FFF2-40B4-BE49-F238E27FC236}">
                <a16:creationId xmlns:a16="http://schemas.microsoft.com/office/drawing/2014/main" id="{9482ADF7-DA96-406E-B926-CDB213A18DA0}"/>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13</a:t>
            </a:fld>
            <a:endParaRPr kumimoji="1" lang="ja-JP" altLang="en-US">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E8B49232-E862-4519-83D2-6D7EB2B685B4}"/>
              </a:ext>
            </a:extLst>
          </p:cNvPr>
          <p:cNvSpPr/>
          <p:nvPr/>
        </p:nvSpPr>
        <p:spPr>
          <a:xfrm>
            <a:off x="4861349" y="1422577"/>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現状の写真を添付</a:t>
            </a:r>
          </a:p>
        </p:txBody>
      </p:sp>
      <p:sp>
        <p:nvSpPr>
          <p:cNvPr id="10" name="正方形/長方形 9">
            <a:extLst>
              <a:ext uri="{FF2B5EF4-FFF2-40B4-BE49-F238E27FC236}">
                <a16:creationId xmlns:a16="http://schemas.microsoft.com/office/drawing/2014/main" id="{768887E4-880C-411A-B8DF-1CB90E4FFC3C}"/>
              </a:ext>
            </a:extLst>
          </p:cNvPr>
          <p:cNvSpPr/>
          <p:nvPr/>
        </p:nvSpPr>
        <p:spPr>
          <a:xfrm>
            <a:off x="4861349" y="4233459"/>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撤去後活用イメージ写真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438D3F42-0747-4EE0-8137-57BB05B0FEFD}"/>
              </a:ext>
            </a:extLst>
          </p:cNvPr>
          <p:cNvSpPr/>
          <p:nvPr/>
        </p:nvSpPr>
        <p:spPr>
          <a:xfrm>
            <a:off x="4783910" y="1037624"/>
            <a:ext cx="3897511" cy="144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UI" panose="020B0604030504040204" pitchFamily="50" charset="-128"/>
                <a:ea typeface="Meiryo UI" panose="020B0604030504040204" pitchFamily="50" charset="-128"/>
              </a:rPr>
              <a:t>事業イメージ図</a:t>
            </a:r>
          </a:p>
        </p:txBody>
      </p:sp>
      <p:sp>
        <p:nvSpPr>
          <p:cNvPr id="12" name="正方形/長方形 11">
            <a:extLst>
              <a:ext uri="{FF2B5EF4-FFF2-40B4-BE49-F238E27FC236}">
                <a16:creationId xmlns:a16="http://schemas.microsoft.com/office/drawing/2014/main" id="{D3D07072-7070-4622-A5B4-B1254F2E7304}"/>
              </a:ext>
            </a:extLst>
          </p:cNvPr>
          <p:cNvSpPr/>
          <p:nvPr/>
        </p:nvSpPr>
        <p:spPr>
          <a:xfrm>
            <a:off x="4783910" y="1180865"/>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撤去前</a:t>
            </a:r>
          </a:p>
        </p:txBody>
      </p:sp>
      <p:sp>
        <p:nvSpPr>
          <p:cNvPr id="14" name="正方形/長方形 13">
            <a:extLst>
              <a:ext uri="{FF2B5EF4-FFF2-40B4-BE49-F238E27FC236}">
                <a16:creationId xmlns:a16="http://schemas.microsoft.com/office/drawing/2014/main" id="{30C0FFF8-A265-4B49-9608-E3F680BD9942}"/>
              </a:ext>
            </a:extLst>
          </p:cNvPr>
          <p:cNvSpPr/>
          <p:nvPr/>
        </p:nvSpPr>
        <p:spPr>
          <a:xfrm>
            <a:off x="4783910" y="3976022"/>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撤去後</a:t>
            </a:r>
          </a:p>
        </p:txBody>
      </p:sp>
      <p:sp>
        <p:nvSpPr>
          <p:cNvPr id="16" name="二等辺三角形 15">
            <a:extLst>
              <a:ext uri="{FF2B5EF4-FFF2-40B4-BE49-F238E27FC236}">
                <a16:creationId xmlns:a16="http://schemas.microsoft.com/office/drawing/2014/main" id="{B1051ABC-B10A-468D-9CF0-EAE20C3B50BE}"/>
              </a:ext>
            </a:extLst>
          </p:cNvPr>
          <p:cNvSpPr/>
          <p:nvPr/>
        </p:nvSpPr>
        <p:spPr>
          <a:xfrm flipV="1">
            <a:off x="5672476" y="3812903"/>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63233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4">
            <a:extLst>
              <a:ext uri="{FF2B5EF4-FFF2-40B4-BE49-F238E27FC236}">
                <a16:creationId xmlns:a16="http://schemas.microsoft.com/office/drawing/2014/main" id="{81E39878-DC2C-403C-AD84-3949403F1D46}"/>
              </a:ext>
            </a:extLst>
          </p:cNvPr>
          <p:cNvGraphicFramePr>
            <a:graphicFrameLocks noGrp="1"/>
          </p:cNvGraphicFramePr>
          <p:nvPr>
            <p:extLst>
              <p:ext uri="{D42A27DB-BD31-4B8C-83A1-F6EECF244321}">
                <p14:modId xmlns:p14="http://schemas.microsoft.com/office/powerpoint/2010/main" val="1969271404"/>
              </p:ext>
            </p:extLst>
          </p:nvPr>
        </p:nvGraphicFramePr>
        <p:xfrm>
          <a:off x="246305" y="1392138"/>
          <a:ext cx="8648692" cy="3786521"/>
        </p:xfrm>
        <a:graphic>
          <a:graphicData uri="http://schemas.openxmlformats.org/drawingml/2006/table">
            <a:tbl>
              <a:tblPr firstRow="1" bandRow="1">
                <a:tableStyleId>{C083E6E3-FA7D-4D7B-A595-EF9225AFEA82}</a:tableStyleId>
              </a:tblPr>
              <a:tblGrid>
                <a:gridCol w="217742">
                  <a:extLst>
                    <a:ext uri="{9D8B030D-6E8A-4147-A177-3AD203B41FA5}">
                      <a16:colId xmlns:a16="http://schemas.microsoft.com/office/drawing/2014/main" val="2410514859"/>
                    </a:ext>
                  </a:extLst>
                </a:gridCol>
                <a:gridCol w="337238">
                  <a:extLst>
                    <a:ext uri="{9D8B030D-6E8A-4147-A177-3AD203B41FA5}">
                      <a16:colId xmlns:a16="http://schemas.microsoft.com/office/drawing/2014/main" val="1604511688"/>
                    </a:ext>
                  </a:extLst>
                </a:gridCol>
                <a:gridCol w="337238">
                  <a:extLst>
                    <a:ext uri="{9D8B030D-6E8A-4147-A177-3AD203B41FA5}">
                      <a16:colId xmlns:a16="http://schemas.microsoft.com/office/drawing/2014/main" val="20002"/>
                    </a:ext>
                  </a:extLst>
                </a:gridCol>
                <a:gridCol w="337238">
                  <a:extLst>
                    <a:ext uri="{9D8B030D-6E8A-4147-A177-3AD203B41FA5}">
                      <a16:colId xmlns:a16="http://schemas.microsoft.com/office/drawing/2014/main" val="3453622333"/>
                    </a:ext>
                  </a:extLst>
                </a:gridCol>
                <a:gridCol w="337238">
                  <a:extLst>
                    <a:ext uri="{9D8B030D-6E8A-4147-A177-3AD203B41FA5}">
                      <a16:colId xmlns:a16="http://schemas.microsoft.com/office/drawing/2014/main" val="20005"/>
                    </a:ext>
                  </a:extLst>
                </a:gridCol>
                <a:gridCol w="337238">
                  <a:extLst>
                    <a:ext uri="{9D8B030D-6E8A-4147-A177-3AD203B41FA5}">
                      <a16:colId xmlns:a16="http://schemas.microsoft.com/office/drawing/2014/main" val="20006"/>
                    </a:ext>
                  </a:extLst>
                </a:gridCol>
                <a:gridCol w="337238">
                  <a:extLst>
                    <a:ext uri="{9D8B030D-6E8A-4147-A177-3AD203B41FA5}">
                      <a16:colId xmlns:a16="http://schemas.microsoft.com/office/drawing/2014/main" val="20007"/>
                    </a:ext>
                  </a:extLst>
                </a:gridCol>
                <a:gridCol w="337238">
                  <a:extLst>
                    <a:ext uri="{9D8B030D-6E8A-4147-A177-3AD203B41FA5}">
                      <a16:colId xmlns:a16="http://schemas.microsoft.com/office/drawing/2014/main" val="20008"/>
                    </a:ext>
                  </a:extLst>
                </a:gridCol>
                <a:gridCol w="337238">
                  <a:extLst>
                    <a:ext uri="{9D8B030D-6E8A-4147-A177-3AD203B41FA5}">
                      <a16:colId xmlns:a16="http://schemas.microsoft.com/office/drawing/2014/main" val="20009"/>
                    </a:ext>
                  </a:extLst>
                </a:gridCol>
                <a:gridCol w="337238">
                  <a:extLst>
                    <a:ext uri="{9D8B030D-6E8A-4147-A177-3AD203B41FA5}">
                      <a16:colId xmlns:a16="http://schemas.microsoft.com/office/drawing/2014/main" val="20010"/>
                    </a:ext>
                  </a:extLst>
                </a:gridCol>
                <a:gridCol w="337238">
                  <a:extLst>
                    <a:ext uri="{9D8B030D-6E8A-4147-A177-3AD203B41FA5}">
                      <a16:colId xmlns:a16="http://schemas.microsoft.com/office/drawing/2014/main" val="20011"/>
                    </a:ext>
                  </a:extLst>
                </a:gridCol>
                <a:gridCol w="337238">
                  <a:extLst>
                    <a:ext uri="{9D8B030D-6E8A-4147-A177-3AD203B41FA5}">
                      <a16:colId xmlns:a16="http://schemas.microsoft.com/office/drawing/2014/main" val="20012"/>
                    </a:ext>
                  </a:extLst>
                </a:gridCol>
                <a:gridCol w="337238">
                  <a:extLst>
                    <a:ext uri="{9D8B030D-6E8A-4147-A177-3AD203B41FA5}">
                      <a16:colId xmlns:a16="http://schemas.microsoft.com/office/drawing/2014/main" val="20013"/>
                    </a:ext>
                  </a:extLst>
                </a:gridCol>
                <a:gridCol w="337238">
                  <a:extLst>
                    <a:ext uri="{9D8B030D-6E8A-4147-A177-3AD203B41FA5}">
                      <a16:colId xmlns:a16="http://schemas.microsoft.com/office/drawing/2014/main" val="20014"/>
                    </a:ext>
                  </a:extLst>
                </a:gridCol>
                <a:gridCol w="337238">
                  <a:extLst>
                    <a:ext uri="{9D8B030D-6E8A-4147-A177-3AD203B41FA5}">
                      <a16:colId xmlns:a16="http://schemas.microsoft.com/office/drawing/2014/main" val="20015"/>
                    </a:ext>
                  </a:extLst>
                </a:gridCol>
                <a:gridCol w="337238">
                  <a:extLst>
                    <a:ext uri="{9D8B030D-6E8A-4147-A177-3AD203B41FA5}">
                      <a16:colId xmlns:a16="http://schemas.microsoft.com/office/drawing/2014/main" val="20016"/>
                    </a:ext>
                  </a:extLst>
                </a:gridCol>
                <a:gridCol w="337238">
                  <a:extLst>
                    <a:ext uri="{9D8B030D-6E8A-4147-A177-3AD203B41FA5}">
                      <a16:colId xmlns:a16="http://schemas.microsoft.com/office/drawing/2014/main" val="1259447307"/>
                    </a:ext>
                  </a:extLst>
                </a:gridCol>
                <a:gridCol w="337238">
                  <a:extLst>
                    <a:ext uri="{9D8B030D-6E8A-4147-A177-3AD203B41FA5}">
                      <a16:colId xmlns:a16="http://schemas.microsoft.com/office/drawing/2014/main" val="1959618967"/>
                    </a:ext>
                  </a:extLst>
                </a:gridCol>
                <a:gridCol w="337238">
                  <a:extLst>
                    <a:ext uri="{9D8B030D-6E8A-4147-A177-3AD203B41FA5}">
                      <a16:colId xmlns:a16="http://schemas.microsoft.com/office/drawing/2014/main" val="3499725561"/>
                    </a:ext>
                  </a:extLst>
                </a:gridCol>
                <a:gridCol w="337238">
                  <a:extLst>
                    <a:ext uri="{9D8B030D-6E8A-4147-A177-3AD203B41FA5}">
                      <a16:colId xmlns:a16="http://schemas.microsoft.com/office/drawing/2014/main" val="910170383"/>
                    </a:ext>
                  </a:extLst>
                </a:gridCol>
                <a:gridCol w="337238">
                  <a:extLst>
                    <a:ext uri="{9D8B030D-6E8A-4147-A177-3AD203B41FA5}">
                      <a16:colId xmlns:a16="http://schemas.microsoft.com/office/drawing/2014/main" val="3320065346"/>
                    </a:ext>
                  </a:extLst>
                </a:gridCol>
                <a:gridCol w="337238">
                  <a:extLst>
                    <a:ext uri="{9D8B030D-6E8A-4147-A177-3AD203B41FA5}">
                      <a16:colId xmlns:a16="http://schemas.microsoft.com/office/drawing/2014/main" val="4270959445"/>
                    </a:ext>
                  </a:extLst>
                </a:gridCol>
                <a:gridCol w="337238">
                  <a:extLst>
                    <a:ext uri="{9D8B030D-6E8A-4147-A177-3AD203B41FA5}">
                      <a16:colId xmlns:a16="http://schemas.microsoft.com/office/drawing/2014/main" val="767095568"/>
                    </a:ext>
                  </a:extLst>
                </a:gridCol>
                <a:gridCol w="337238">
                  <a:extLst>
                    <a:ext uri="{9D8B030D-6E8A-4147-A177-3AD203B41FA5}">
                      <a16:colId xmlns:a16="http://schemas.microsoft.com/office/drawing/2014/main" val="973742052"/>
                    </a:ext>
                  </a:extLst>
                </a:gridCol>
                <a:gridCol w="337238">
                  <a:extLst>
                    <a:ext uri="{9D8B030D-6E8A-4147-A177-3AD203B41FA5}">
                      <a16:colId xmlns:a16="http://schemas.microsoft.com/office/drawing/2014/main" val="2575844476"/>
                    </a:ext>
                  </a:extLst>
                </a:gridCol>
                <a:gridCol w="337238">
                  <a:extLst>
                    <a:ext uri="{9D8B030D-6E8A-4147-A177-3AD203B41FA5}">
                      <a16:colId xmlns:a16="http://schemas.microsoft.com/office/drawing/2014/main" val="2873873041"/>
                    </a:ext>
                  </a:extLst>
                </a:gridCol>
              </a:tblGrid>
              <a:tr h="410400">
                <a:tc gridSpan="2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eiryo UI" panose="020B0604030504040204" pitchFamily="50" charset="-128"/>
                          <a:ea typeface="Meiryo UI" panose="020B0604030504040204" pitchFamily="50" charset="-128"/>
                        </a:rPr>
                        <a:t>実施スケジュール</a:t>
                      </a:r>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ctr"/>
                      <a:endParaRPr kumimoji="1" lang="ja-JP" altLang="en-US" sz="1200"/>
                    </a:p>
                  </a:txBody>
                  <a:tcPr anchor="ctr">
                    <a:lnL w="19050"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R w="19050"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068976465"/>
                  </a:ext>
                </a:extLst>
              </a:tr>
              <a:tr h="25928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1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第</a:t>
                      </a:r>
                      <a:r>
                        <a:rPr kumimoji="1" lang="en-US" altLang="ja-JP" sz="1000" b="1" dirty="0">
                          <a:latin typeface="Meiryo UI" panose="020B0604030504040204" pitchFamily="50" charset="-128"/>
                          <a:ea typeface="Meiryo UI" panose="020B0604030504040204" pitchFamily="50" charset="-128"/>
                        </a:rPr>
                        <a:t>1</a:t>
                      </a:r>
                      <a:r>
                        <a:rPr kumimoji="1" lang="ja-JP" altLang="en-US" sz="1000" b="1" dirty="0">
                          <a:latin typeface="Meiryo UI" panose="020B0604030504040204" pitchFamily="50" charset="-128"/>
                          <a:ea typeface="Meiryo UI" panose="020B0604030504040204" pitchFamily="50" charset="-128"/>
                        </a:rPr>
                        <a:t>期（</a:t>
                      </a:r>
                      <a:r>
                        <a:rPr kumimoji="1" lang="en-US" altLang="ja-JP" sz="1000" b="1" dirty="0">
                          <a:latin typeface="Meiryo UI" panose="020B0604030504040204" pitchFamily="50" charset="-128"/>
                          <a:ea typeface="Meiryo UI" panose="020B0604030504040204" pitchFamily="50" charset="-128"/>
                        </a:rPr>
                        <a:t>R5</a:t>
                      </a:r>
                      <a:r>
                        <a:rPr kumimoji="1" lang="ja-JP" altLang="en-US" sz="1000" b="1" dirty="0">
                          <a:latin typeface="Meiryo UI" panose="020B0604030504040204" pitchFamily="50" charset="-128"/>
                          <a:ea typeface="Meiryo UI" panose="020B0604030504040204" pitchFamily="50" charset="-128"/>
                        </a:rPr>
                        <a:t>年度）</a:t>
                      </a:r>
                      <a:endParaRPr kumimoji="1" lang="en-US" altLang="ja-JP" sz="1000" b="1"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第</a:t>
                      </a:r>
                      <a:r>
                        <a:rPr kumimoji="1" lang="en-US" altLang="ja-JP" sz="1000" b="1" dirty="0">
                          <a:latin typeface="Meiryo UI" panose="020B0604030504040204" pitchFamily="50" charset="-128"/>
                          <a:ea typeface="Meiryo UI" panose="020B0604030504040204" pitchFamily="50" charset="-128"/>
                        </a:rPr>
                        <a:t>2</a:t>
                      </a:r>
                      <a:r>
                        <a:rPr kumimoji="1" lang="ja-JP" altLang="en-US" sz="1000" b="1" dirty="0">
                          <a:latin typeface="Meiryo UI" panose="020B0604030504040204" pitchFamily="50" charset="-128"/>
                          <a:ea typeface="Meiryo UI" panose="020B0604030504040204" pitchFamily="50" charset="-128"/>
                        </a:rPr>
                        <a:t>期（</a:t>
                      </a:r>
                      <a:r>
                        <a:rPr kumimoji="1" lang="en-US" altLang="ja-JP" sz="1000" b="1" dirty="0">
                          <a:latin typeface="Meiryo UI" panose="020B0604030504040204" pitchFamily="50" charset="-128"/>
                          <a:ea typeface="Meiryo UI" panose="020B0604030504040204" pitchFamily="50" charset="-128"/>
                        </a:rPr>
                        <a:t>R6</a:t>
                      </a:r>
                      <a:r>
                        <a:rPr kumimoji="1" lang="ja-JP" altLang="en-US" sz="1000" b="1" dirty="0">
                          <a:latin typeface="Meiryo UI" panose="020B0604030504040204" pitchFamily="50" charset="-128"/>
                          <a:ea typeface="Meiryo UI" panose="020B0604030504040204" pitchFamily="50" charset="-128"/>
                        </a:rPr>
                        <a:t>年度）</a:t>
                      </a:r>
                      <a:endParaRPr kumimoji="1" lang="en-US" altLang="ja-JP" sz="1000" b="1" dirty="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38788871"/>
                  </a:ext>
                </a:extLst>
              </a:tr>
              <a:tr h="927592">
                <a:tc>
                  <a:txBody>
                    <a:bodyPr/>
                    <a:lstStyle/>
                    <a:p>
                      <a:endParaRPr lang="ja-JP" altLang="en-US" sz="13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ctr"/>
                      <a:r>
                        <a:rPr kumimoji="1" lang="ja-JP" altLang="en-US" sz="900">
                          <a:latin typeface="Meiryo UI" panose="020B0604030504040204" pitchFamily="50" charset="-128"/>
                          <a:ea typeface="Meiryo UI" panose="020B0604030504040204" pitchFamily="50" charset="-128"/>
                        </a:rPr>
                        <a:t>月</a:t>
                      </a:r>
                    </a:p>
                  </a:txBody>
                  <a:tcPr vert="eaVert"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en-US" altLang="ja-JP" sz="900">
                          <a:latin typeface="Meiryo UI" panose="020B0604030504040204" pitchFamily="50" charset="-128"/>
                          <a:ea typeface="Meiryo UI" panose="020B0604030504040204" pitchFamily="50" charset="-128"/>
                        </a:rPr>
                        <a:t>R5</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3</a:t>
                      </a:r>
                      <a:r>
                        <a:rPr kumimoji="1" lang="ja-JP" altLang="en-US" sz="900">
                          <a:latin typeface="Meiryo UI" panose="020B0604030504040204" pitchFamily="50" charset="-128"/>
                          <a:ea typeface="Meiryo UI" panose="020B0604030504040204" pitchFamily="50" charset="-128"/>
                        </a:rPr>
                        <a:t>月</a:t>
                      </a:r>
                    </a:p>
                  </a:txBody>
                  <a:tcPr marL="0" marR="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R6</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70858383"/>
                  </a:ext>
                </a:extLst>
              </a:tr>
              <a:tr h="506660">
                <a:tc>
                  <a:txBody>
                    <a:bodyPr/>
                    <a:lstStyle/>
                    <a:p>
                      <a:pPr algn="ctr"/>
                      <a:r>
                        <a:rPr kumimoji="1" lang="en-US" altLang="ja-JP" sz="900">
                          <a:latin typeface="Meiryo UI" panose="020B0604030504040204" pitchFamily="50" charset="-128"/>
                          <a:ea typeface="Meiryo UI" panose="020B0604030504040204" pitchFamily="50" charset="-128"/>
                        </a:rPr>
                        <a:t>1</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調査</a:t>
                      </a:r>
                      <a:endParaRPr kumimoji="1" lang="en-US" altLang="ja-JP" sz="900">
                        <a:latin typeface="Meiryo UI" panose="020B0604030504040204" pitchFamily="50" charset="-128"/>
                        <a:ea typeface="Meiryo UI" panose="020B0604030504040204" pitchFamily="50" charset="-128"/>
                      </a:endParaRPr>
                    </a:p>
                    <a:p>
                      <a:pPr algn="l"/>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アスベスト等</a:t>
                      </a:r>
                      <a:r>
                        <a:rPr kumimoji="1" lang="en-US" altLang="ja-JP" sz="900">
                          <a:latin typeface="Meiryo UI" panose="020B0604030504040204" pitchFamily="50" charset="-128"/>
                          <a:ea typeface="Meiryo UI" panose="020B0604030504040204" pitchFamily="50" charset="-128"/>
                        </a:rPr>
                        <a:t>)</a:t>
                      </a:r>
                      <a:endParaRPr kumimoji="1" lang="ja-JP" altLang="en-US" sz="900">
                        <a:latin typeface="Meiryo UI" panose="020B0604030504040204" pitchFamily="50" charset="-128"/>
                        <a:ea typeface="Meiryo UI" panose="020B0604030504040204" pitchFamily="50" charset="-128"/>
                      </a:endParaRPr>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53738171"/>
                  </a:ext>
                </a:extLst>
              </a:tr>
              <a:tr h="261007">
                <a:tc>
                  <a:txBody>
                    <a:bodyPr/>
                    <a:lstStyle/>
                    <a:p>
                      <a:pPr algn="ctr"/>
                      <a:r>
                        <a:rPr kumimoji="1" lang="en-US" altLang="ja-JP" sz="900">
                          <a:latin typeface="Meiryo UI" panose="020B0604030504040204" pitchFamily="50" charset="-128"/>
                          <a:ea typeface="Meiryo UI" panose="020B0604030504040204" pitchFamily="50" charset="-128"/>
                        </a:rPr>
                        <a:t>2</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設計</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183939788"/>
                  </a:ext>
                </a:extLst>
              </a:tr>
              <a:tr h="368480">
                <a:tc>
                  <a:txBody>
                    <a:bodyPr/>
                    <a:lstStyle/>
                    <a:p>
                      <a:pPr algn="ctr"/>
                      <a:r>
                        <a:rPr kumimoji="1" lang="en-US" altLang="ja-JP" sz="900">
                          <a:latin typeface="Meiryo UI" panose="020B0604030504040204" pitchFamily="50" charset="-128"/>
                          <a:ea typeface="Meiryo UI" panose="020B0604030504040204" pitchFamily="50" charset="-128"/>
                        </a:rPr>
                        <a:t>3</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確認申請</a:t>
                      </a:r>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見積</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66127260"/>
                  </a:ext>
                </a:extLst>
              </a:tr>
              <a:tr h="669582">
                <a:tc>
                  <a:txBody>
                    <a:bodyPr/>
                    <a:lstStyle/>
                    <a:p>
                      <a:pPr algn="ctr"/>
                      <a:r>
                        <a:rPr kumimoji="1" lang="en-US" altLang="ja-JP" sz="900">
                          <a:latin typeface="Meiryo UI" panose="020B0604030504040204" pitchFamily="50" charset="-128"/>
                          <a:ea typeface="Meiryo UI" panose="020B0604030504040204" pitchFamily="50" charset="-128"/>
                        </a:rPr>
                        <a:t>4</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900">
                          <a:latin typeface="Meiryo UI" panose="020B0604030504040204" pitchFamily="50" charset="-128"/>
                          <a:ea typeface="Meiryo UI" panose="020B0604030504040204" pitchFamily="50" charset="-128"/>
                        </a:rPr>
                        <a:t>施工</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900">
                          <a:latin typeface="Meiryo UI" panose="020B0604030504040204" pitchFamily="50" charset="-128"/>
                          <a:ea typeface="Meiryo UI" panose="020B0604030504040204" pitchFamily="50" charset="-128"/>
                        </a:rPr>
                        <a:t>既存撤去</a:t>
                      </a:r>
                      <a:r>
                        <a:rPr kumimoji="1" lang="en-US" altLang="ja-JP" sz="900">
                          <a:latin typeface="Meiryo UI" panose="020B0604030504040204" pitchFamily="50" charset="-128"/>
                          <a:ea typeface="Meiryo UI" panose="020B0604030504040204" pitchFamily="50" charset="-128"/>
                        </a:rPr>
                        <a:t/>
                      </a:r>
                      <a:br>
                        <a:rPr kumimoji="1" lang="en-US" altLang="ja-JP" sz="900">
                          <a:latin typeface="Meiryo UI" panose="020B0604030504040204" pitchFamily="50" charset="-128"/>
                          <a:ea typeface="Meiryo UI" panose="020B0604030504040204" pitchFamily="50" charset="-128"/>
                        </a:rPr>
                      </a:br>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解体等</a:t>
                      </a:r>
                      <a:r>
                        <a:rPr kumimoji="1" lang="en-US" altLang="ja-JP" sz="900">
                          <a:latin typeface="Meiryo UI" panose="020B0604030504040204" pitchFamily="50" charset="-128"/>
                          <a:ea typeface="Meiryo UI" panose="020B0604030504040204" pitchFamily="50" charset="-128"/>
                        </a:rPr>
                        <a:t>)</a:t>
                      </a:r>
                      <a:endParaRPr kumimoji="1" lang="ja-JP" altLang="en-US" sz="900">
                        <a:latin typeface="Meiryo UI" panose="020B0604030504040204" pitchFamily="50" charset="-128"/>
                        <a:ea typeface="Meiryo UI" panose="020B0604030504040204" pitchFamily="50" charset="-128"/>
                      </a:endParaRPr>
                    </a:p>
                  </a:txBody>
                  <a:tcPr marT="46800" vert="eaVert"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63886104"/>
                  </a:ext>
                </a:extLst>
              </a:tr>
              <a:tr h="368480">
                <a:tc>
                  <a:txBody>
                    <a:bodyPr/>
                    <a:lstStyle/>
                    <a:p>
                      <a:pPr algn="ctr"/>
                      <a:r>
                        <a:rPr kumimoji="1" lang="en-US" altLang="ja-JP" sz="900">
                          <a:latin typeface="Meiryo UI" panose="020B0604030504040204" pitchFamily="50" charset="-128"/>
                          <a:ea typeface="Meiryo UI" panose="020B0604030504040204" pitchFamily="50" charset="-128"/>
                        </a:rPr>
                        <a:t>5</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900">
                          <a:latin typeface="Meiryo UI" panose="020B0604030504040204" pitchFamily="50" charset="-128"/>
                          <a:ea typeface="Meiryo UI" panose="020B0604030504040204" pitchFamily="50" charset="-128"/>
                        </a:rPr>
                        <a:t>完了実績報告</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a:endParaRPr kumimoji="1" lang="ja-JP" altLang="en-US" sz="1100">
                        <a:latin typeface="+mn-ea"/>
                        <a:ea typeface="+mn-ea"/>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6484113"/>
                  </a:ext>
                </a:extLst>
              </a:tr>
            </a:tbl>
          </a:graphicData>
        </a:graphic>
      </p:graphicFrame>
      <p:sp>
        <p:nvSpPr>
          <p:cNvPr id="3" name="テキスト ボックス 2">
            <a:extLst>
              <a:ext uri="{FF2B5EF4-FFF2-40B4-BE49-F238E27FC236}">
                <a16:creationId xmlns:a16="http://schemas.microsoft.com/office/drawing/2014/main" id="{E3B095F0-D8D7-4F6F-80FB-753089D40EDC}"/>
              </a:ext>
            </a:extLst>
          </p:cNvPr>
          <p:cNvSpPr txBox="1"/>
          <p:nvPr/>
        </p:nvSpPr>
        <p:spPr>
          <a:xfrm>
            <a:off x="246305" y="912183"/>
            <a:ext cx="8648692" cy="430887"/>
          </a:xfrm>
          <a:prstGeom prst="rect">
            <a:avLst/>
          </a:prstGeom>
          <a:noFill/>
        </p:spPr>
        <p:txBody>
          <a:bodyPr wrap="square" rtlCol="0">
            <a:spAutoFit/>
          </a:bodyPr>
          <a:lstStyle/>
          <a:p>
            <a:r>
              <a:rPr lang="ja-JP" altLang="en-US" sz="1100" b="1">
                <a:latin typeface="Meiryo UI" panose="020B0604030504040204" pitchFamily="50" charset="-128"/>
                <a:ea typeface="Meiryo UI" panose="020B0604030504040204" pitchFamily="50" charset="-128"/>
              </a:rPr>
              <a:t>事業実施前後も含めて全体の事業スケジュールをご記入ください。</a:t>
            </a:r>
            <a:endParaRPr lang="en-US" altLang="ja-JP" sz="1100" b="1">
              <a:latin typeface="Meiryo UI" panose="020B0604030504040204" pitchFamily="50" charset="-128"/>
              <a:ea typeface="Meiryo UI" panose="020B0604030504040204" pitchFamily="50" charset="-128"/>
            </a:endParaRPr>
          </a:p>
          <a:p>
            <a:r>
              <a:rPr lang="ja-JP" altLang="en-US" sz="1100" b="1">
                <a:latin typeface="Meiryo UI" panose="020B0604030504040204" pitchFamily="50" charset="-128"/>
                <a:ea typeface="Meiryo UI" panose="020B0604030504040204" pitchFamily="50" charset="-128"/>
              </a:rPr>
              <a:t>項目</a:t>
            </a:r>
            <a:r>
              <a:rPr lang="en-US" altLang="ja-JP" sz="1100" b="1">
                <a:latin typeface="Meiryo UI" panose="020B0604030504040204" pitchFamily="50" charset="-128"/>
                <a:ea typeface="Meiryo UI" panose="020B0604030504040204" pitchFamily="50" charset="-128"/>
              </a:rPr>
              <a:t>4~5</a:t>
            </a:r>
            <a:r>
              <a:rPr lang="ja-JP" altLang="en-US" sz="1100" b="1">
                <a:latin typeface="Meiryo UI" panose="020B0604030504040204" pitchFamily="50" charset="-128"/>
                <a:ea typeface="Meiryo UI" panose="020B0604030504040204" pitchFamily="50" charset="-128"/>
              </a:rPr>
              <a:t>については、補助対象期間内の実施となることが分かるように記入してください。</a:t>
            </a:r>
            <a:endParaRPr lang="en-US" altLang="ja-JP" sz="1100" b="1">
              <a:latin typeface="Meiryo UI" panose="020B0604030504040204" pitchFamily="50" charset="-128"/>
              <a:ea typeface="Meiryo UI" panose="020B0604030504040204" pitchFamily="50" charset="-128"/>
            </a:endParaRPr>
          </a:p>
        </p:txBody>
      </p:sp>
      <p:sp>
        <p:nvSpPr>
          <p:cNvPr id="9" name="スライド番号プレースホルダー 3">
            <a:extLst>
              <a:ext uri="{FF2B5EF4-FFF2-40B4-BE49-F238E27FC236}">
                <a16:creationId xmlns:a16="http://schemas.microsoft.com/office/drawing/2014/main" id="{14562327-A41B-4486-9035-17056D12DF76}"/>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14</a:t>
            </a:fld>
            <a:endParaRPr kumimoji="1" lang="ja-JP" altLang="en-US">
              <a:latin typeface="Meiryo UI" panose="020B0604030504040204" pitchFamily="50" charset="-128"/>
              <a:ea typeface="Meiryo UI" panose="020B0604030504040204" pitchFamily="50" charset="-128"/>
            </a:endParaRPr>
          </a:p>
        </p:txBody>
      </p:sp>
      <p:graphicFrame>
        <p:nvGraphicFramePr>
          <p:cNvPr id="20" name="表 9">
            <a:extLst>
              <a:ext uri="{FF2B5EF4-FFF2-40B4-BE49-F238E27FC236}">
                <a16:creationId xmlns:a16="http://schemas.microsoft.com/office/drawing/2014/main" id="{C6EA9496-A763-40E1-9691-008F50ED98C4}"/>
              </a:ext>
            </a:extLst>
          </p:cNvPr>
          <p:cNvGraphicFramePr>
            <a:graphicFrameLocks noGrp="1"/>
          </p:cNvGraphicFramePr>
          <p:nvPr>
            <p:extLst>
              <p:ext uri="{D42A27DB-BD31-4B8C-83A1-F6EECF244321}">
                <p14:modId xmlns:p14="http://schemas.microsoft.com/office/powerpoint/2010/main" val="4275807963"/>
              </p:ext>
            </p:extLst>
          </p:nvPr>
        </p:nvGraphicFramePr>
        <p:xfrm>
          <a:off x="257176" y="5807193"/>
          <a:ext cx="8637822" cy="741680"/>
        </p:xfrm>
        <a:graphic>
          <a:graphicData uri="http://schemas.openxmlformats.org/drawingml/2006/table">
            <a:tbl>
              <a:tblPr firstRow="1" bandRow="1">
                <a:tableStyleId>{2D5ABB26-0587-4C30-8999-92F81FD0307C}</a:tableStyleId>
              </a:tblPr>
              <a:tblGrid>
                <a:gridCol w="681988">
                  <a:extLst>
                    <a:ext uri="{9D8B030D-6E8A-4147-A177-3AD203B41FA5}">
                      <a16:colId xmlns:a16="http://schemas.microsoft.com/office/drawing/2014/main" val="4059974122"/>
                    </a:ext>
                  </a:extLst>
                </a:gridCol>
                <a:gridCol w="7955834">
                  <a:extLst>
                    <a:ext uri="{9D8B030D-6E8A-4147-A177-3AD203B41FA5}">
                      <a16:colId xmlns:a16="http://schemas.microsoft.com/office/drawing/2014/main" val="3557855340"/>
                    </a:ext>
                  </a:extLst>
                </a:gridCol>
              </a:tblGrid>
              <a:tr h="370840">
                <a:tc>
                  <a:txBody>
                    <a:bodyPr/>
                    <a:lstStyle/>
                    <a:p>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1</a:t>
                      </a:r>
                      <a:r>
                        <a:rPr kumimoji="1" lang="ja-JP" altLang="en-US" sz="1100" b="1">
                          <a:latin typeface="Meiryo UI" panose="020B0604030504040204" pitchFamily="50" charset="-128"/>
                          <a:ea typeface="Meiryo UI" panose="020B0604030504040204" pitchFamily="50" charset="-128"/>
                        </a:rPr>
                        <a:t>期</a:t>
                      </a:r>
                      <a:endParaRPr kumimoji="1" lang="ja-JP" altLang="en-US" sz="11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endParaRPr kumimoji="1" lang="ja-JP" altLang="en-US" sz="110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7138266"/>
                  </a:ext>
                </a:extLst>
              </a:tr>
              <a:tr h="370840">
                <a:tc>
                  <a:txBody>
                    <a:bodyPr/>
                    <a:lstStyle/>
                    <a:p>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2</a:t>
                      </a:r>
                      <a:r>
                        <a:rPr kumimoji="1" lang="ja-JP" altLang="en-US" sz="1100" b="1">
                          <a:latin typeface="Meiryo UI" panose="020B0604030504040204" pitchFamily="50" charset="-128"/>
                          <a:ea typeface="Meiryo UI" panose="020B0604030504040204" pitchFamily="50" charset="-128"/>
                        </a:rPr>
                        <a:t>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endParaRPr kumimoji="1" lang="ja-JP" altLang="en-US" sz="110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9764042"/>
                  </a:ext>
                </a:extLst>
              </a:tr>
            </a:tbl>
          </a:graphicData>
        </a:graphic>
      </p:graphicFrame>
      <p:sp>
        <p:nvSpPr>
          <p:cNvPr id="21" name="テキスト ボックス 20">
            <a:extLst>
              <a:ext uri="{FF2B5EF4-FFF2-40B4-BE49-F238E27FC236}">
                <a16:creationId xmlns:a16="http://schemas.microsoft.com/office/drawing/2014/main" id="{BF8E7FB2-0292-44AC-9CD1-36EE4C6E294E}"/>
              </a:ext>
            </a:extLst>
          </p:cNvPr>
          <p:cNvSpPr txBox="1"/>
          <p:nvPr/>
        </p:nvSpPr>
        <p:spPr>
          <a:xfrm>
            <a:off x="257176" y="5369989"/>
            <a:ext cx="8637822" cy="430887"/>
          </a:xfrm>
          <a:prstGeom prst="rect">
            <a:avLst/>
          </a:prstGeom>
          <a:noFill/>
        </p:spPr>
        <p:txBody>
          <a:bodyPr wrap="square">
            <a:spAutoFit/>
          </a:bodyPr>
          <a:lstStyle/>
          <a:p>
            <a:r>
              <a:rPr lang="ja-JP" altLang="en-US" sz="1100" b="1" dirty="0">
                <a:latin typeface="Meiryo UI" panose="020B0604030504040204" pitchFamily="50" charset="-128"/>
                <a:ea typeface="Meiryo UI" panose="020B0604030504040204" pitchFamily="50" charset="-128"/>
              </a:rPr>
              <a:t>複数年度にわたる事業を計画しており、</a:t>
            </a:r>
            <a:r>
              <a:rPr lang="ja-JP" altLang="en-US" sz="1100" b="1">
                <a:latin typeface="Meiryo UI" panose="020B0604030504040204" pitchFamily="50" charset="-128"/>
                <a:ea typeface="Meiryo UI" panose="020B0604030504040204" pitchFamily="50" charset="-128"/>
              </a:rPr>
              <a:t>工事が第</a:t>
            </a:r>
            <a:r>
              <a:rPr lang="en-US" altLang="ja-JP" sz="1100" b="1">
                <a:latin typeface="Meiryo UI" panose="020B0604030504040204" pitchFamily="50" charset="-128"/>
                <a:ea typeface="Meiryo UI" panose="020B0604030504040204" pitchFamily="50" charset="-128"/>
              </a:rPr>
              <a:t>1</a:t>
            </a:r>
            <a:r>
              <a:rPr lang="ja-JP" altLang="en-US" sz="1100" b="1">
                <a:latin typeface="Meiryo UI" panose="020B0604030504040204" pitchFamily="50" charset="-128"/>
                <a:ea typeface="Meiryo UI" panose="020B0604030504040204" pitchFamily="50" charset="-128"/>
              </a:rPr>
              <a:t>期・</a:t>
            </a:r>
            <a:r>
              <a:rPr lang="ja-JP" altLang="en-US" sz="1100" b="1" dirty="0">
                <a:latin typeface="Meiryo UI" panose="020B0604030504040204" pitchFamily="50" charset="-128"/>
                <a:ea typeface="Meiryo UI" panose="020B0604030504040204" pitchFamily="50" charset="-128"/>
              </a:rPr>
              <a:t>第</a:t>
            </a:r>
            <a:r>
              <a:rPr lang="en-US" altLang="ja-JP" sz="1100" b="1" dirty="0">
                <a:latin typeface="Meiryo UI" panose="020B0604030504040204" pitchFamily="50" charset="-128"/>
                <a:ea typeface="Meiryo UI" panose="020B0604030504040204" pitchFamily="50" charset="-128"/>
              </a:rPr>
              <a:t>2</a:t>
            </a:r>
            <a:r>
              <a:rPr lang="ja-JP" altLang="en-US" sz="1100" b="1" dirty="0">
                <a:latin typeface="Meiryo UI" panose="020B0604030504040204" pitchFamily="50" charset="-128"/>
                <a:ea typeface="Meiryo UI" panose="020B0604030504040204" pitchFamily="50" charset="-128"/>
              </a:rPr>
              <a:t>期にまたがる場合はそれぞれの期間で実施する事業の概要を記載してください。</a:t>
            </a:r>
            <a:endParaRPr lang="en-US" altLang="ja-JP" sz="1100" b="1" dirty="0">
              <a:latin typeface="Meiryo UI" panose="020B0604030504040204" pitchFamily="50" charset="-128"/>
              <a:ea typeface="Meiryo UI" panose="020B0604030504040204" pitchFamily="50" charset="-128"/>
            </a:endParaRPr>
          </a:p>
          <a:p>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対象者のみ記入</a:t>
            </a:r>
          </a:p>
        </p:txBody>
      </p:sp>
    </p:spTree>
    <p:extLst>
      <p:ext uri="{BB962C8B-B14F-4D97-AF65-F5344CB8AC3E}">
        <p14:creationId xmlns:p14="http://schemas.microsoft.com/office/powerpoint/2010/main" val="3829288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3E1F40-DFCD-4EE7-933A-5EE170CFED21}"/>
              </a:ext>
            </a:extLst>
          </p:cNvPr>
          <p:cNvSpPr>
            <a:spLocks noGrp="1"/>
          </p:cNvSpPr>
          <p:nvPr>
            <p:ph type="title"/>
          </p:nvPr>
        </p:nvSpPr>
        <p:spPr/>
        <p:txBody>
          <a:bodyPr/>
          <a:lstStyle/>
          <a:p>
            <a:r>
              <a:rPr kumimoji="1" lang="ja-JP" altLang="en-US" dirty="0"/>
              <a:t>③‘廃屋の撤去＋再建</a:t>
            </a:r>
          </a:p>
        </p:txBody>
      </p:sp>
    </p:spTree>
    <p:extLst>
      <p:ext uri="{BB962C8B-B14F-4D97-AF65-F5344CB8AC3E}">
        <p14:creationId xmlns:p14="http://schemas.microsoft.com/office/powerpoint/2010/main" val="12725853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0DB3F1B3-D3BA-4B53-903A-7073D62E6E5A}"/>
              </a:ext>
            </a:extLst>
          </p:cNvPr>
          <p:cNvGraphicFramePr>
            <a:graphicFrameLocks noGrp="1"/>
          </p:cNvGraphicFramePr>
          <p:nvPr>
            <p:extLst>
              <p:ext uri="{D42A27DB-BD31-4B8C-83A1-F6EECF244321}">
                <p14:modId xmlns:p14="http://schemas.microsoft.com/office/powerpoint/2010/main" val="3802880342"/>
              </p:ext>
            </p:extLst>
          </p:nvPr>
        </p:nvGraphicFramePr>
        <p:xfrm>
          <a:off x="298291" y="880817"/>
          <a:ext cx="8547417" cy="5729144"/>
        </p:xfrm>
        <a:graphic>
          <a:graphicData uri="http://schemas.openxmlformats.org/drawingml/2006/table">
            <a:tbl>
              <a:tblPr>
                <a:tableStyleId>{5C22544A-7EE6-4342-B048-85BDC9FD1C3A}</a:tableStyleId>
              </a:tblPr>
              <a:tblGrid>
                <a:gridCol w="745073">
                  <a:extLst>
                    <a:ext uri="{9D8B030D-6E8A-4147-A177-3AD203B41FA5}">
                      <a16:colId xmlns:a16="http://schemas.microsoft.com/office/drawing/2014/main" val="3380646358"/>
                    </a:ext>
                  </a:extLst>
                </a:gridCol>
                <a:gridCol w="589097">
                  <a:extLst>
                    <a:ext uri="{9D8B030D-6E8A-4147-A177-3AD203B41FA5}">
                      <a16:colId xmlns:a16="http://schemas.microsoft.com/office/drawing/2014/main" val="3852992254"/>
                    </a:ext>
                  </a:extLst>
                </a:gridCol>
                <a:gridCol w="1178194">
                  <a:extLst>
                    <a:ext uri="{9D8B030D-6E8A-4147-A177-3AD203B41FA5}">
                      <a16:colId xmlns:a16="http://schemas.microsoft.com/office/drawing/2014/main" val="44779126"/>
                    </a:ext>
                  </a:extLst>
                </a:gridCol>
                <a:gridCol w="598515">
                  <a:extLst>
                    <a:ext uri="{9D8B030D-6E8A-4147-A177-3AD203B41FA5}">
                      <a16:colId xmlns:a16="http://schemas.microsoft.com/office/drawing/2014/main" val="762395761"/>
                    </a:ext>
                  </a:extLst>
                </a:gridCol>
                <a:gridCol w="1168776">
                  <a:extLst>
                    <a:ext uri="{9D8B030D-6E8A-4147-A177-3AD203B41FA5}">
                      <a16:colId xmlns:a16="http://schemas.microsoft.com/office/drawing/2014/main" val="1354607215"/>
                    </a:ext>
                  </a:extLst>
                </a:gridCol>
                <a:gridCol w="4267762">
                  <a:extLst>
                    <a:ext uri="{9D8B030D-6E8A-4147-A177-3AD203B41FA5}">
                      <a16:colId xmlns:a16="http://schemas.microsoft.com/office/drawing/2014/main" val="1988428256"/>
                    </a:ext>
                  </a:extLst>
                </a:gridCol>
              </a:tblGrid>
              <a:tr h="222493">
                <a:tc>
                  <a:txBody>
                    <a:bodyPr/>
                    <a:lstStyle/>
                    <a:p>
                      <a:pPr algn="ctr" fontAlgn="ctr"/>
                      <a:r>
                        <a:rPr lang="ja-JP" altLang="en-US" sz="1000" b="0" i="0" u="none" strike="noStrike" dirty="0">
                          <a:solidFill>
                            <a:schemeClr val="bg1"/>
                          </a:solidFill>
                          <a:effectLst/>
                          <a:latin typeface="Meiryo UI" panose="020B0604030504040204" pitchFamily="50" charset="-128"/>
                          <a:ea typeface="Meiryo UI" panose="020B0604030504040204" pitchFamily="50" charset="-128"/>
                        </a:rPr>
                        <a:t>事業者名</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bg1"/>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rgbClr val="FF0000"/>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2">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4143152"/>
                  </a:ext>
                </a:extLst>
              </a:tr>
              <a:tr h="222493">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施設名</a:t>
                      </a:r>
                      <a:endParaRPr lang="en-US" altLang="ja-JP"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2063466144"/>
                  </a:ext>
                </a:extLst>
              </a:tr>
              <a:tr h="222493">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所在地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751133763"/>
                  </a:ext>
                </a:extLst>
              </a:tr>
              <a:tr h="286454">
                <a:tc rowSpan="4">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事業概要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総事業費</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補助金</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申請額</a:t>
                      </a:r>
                    </a:p>
                  </a:txBody>
                  <a:tcPr marL="10800" marR="108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8807486"/>
                  </a:ext>
                </a:extLst>
              </a:tr>
              <a:tr h="286454">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R5</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R5</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1875393"/>
                  </a:ext>
                </a:extLst>
              </a:tr>
              <a:tr h="286454">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900" b="0" i="0" u="none" strike="noStrike">
                          <a:solidFill>
                            <a:srgbClr val="000000"/>
                          </a:solidFill>
                          <a:effectLst/>
                          <a:latin typeface="Meiryo UI" panose="020B0604030504040204" pitchFamily="50" charset="-128"/>
                          <a:ea typeface="Meiryo UI" panose="020B0604030504040204" pitchFamily="50" charset="-128"/>
                        </a:rPr>
                        <a:t>R6</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R6</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r>
                        <a:rPr lang="en-US" altLang="ja-JP" sz="900" b="0" i="0" u="none" strike="noStrike">
                          <a:solidFill>
                            <a:schemeClr val="tx1"/>
                          </a:solidFill>
                          <a:effectLst/>
                          <a:latin typeface="Meiryo UI" panose="020B0604030504040204" pitchFamily="50" charset="-128"/>
                          <a:ea typeface="Meiryo UI" panose="020B0604030504040204" pitchFamily="50" charset="-128"/>
                        </a:rPr>
                        <a:t/>
                      </a:r>
                      <a:br>
                        <a:rPr lang="en-US" altLang="ja-JP" sz="900" b="0" i="0" u="none" strike="noStrike">
                          <a:solidFill>
                            <a:schemeClr val="tx1"/>
                          </a:solidFill>
                          <a:effectLst/>
                          <a:latin typeface="Meiryo UI" panose="020B0604030504040204" pitchFamily="50" charset="-128"/>
                          <a:ea typeface="Meiryo UI" panose="020B0604030504040204" pitchFamily="50" charset="-128"/>
                        </a:rPr>
                      </a:b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noFill/>
                      <a:prstDash val="sysDot"/>
                      <a:round/>
                      <a:headEnd type="none" w="med" len="med"/>
                      <a:tailEnd type="none" w="med" len="med"/>
                    </a:lnTlToB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noFill/>
                      <a:prstDash val="sysDot"/>
                      <a:round/>
                      <a:headEnd type="none" w="med" len="med"/>
                      <a:tailEnd type="none" w="med" len="med"/>
                    </a:lnTlToBr>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4332370"/>
                  </a:ext>
                </a:extLst>
              </a:tr>
              <a:tr h="286454">
                <a:tc vMerge="1">
                  <a:txBody>
                    <a:bodyPr/>
                    <a:lstStyle/>
                    <a:p>
                      <a:pPr algn="ctr" fontAlgn="ctr"/>
                      <a:endParaRPr lang="ja-JP"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部屋数</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補助率</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a:t>
                      </a:r>
                      <a:r>
                        <a:rPr lang="ja-JP" altLang="en-US" sz="900" b="0" i="0" u="none" strike="noStrike">
                          <a:solidFill>
                            <a:schemeClr val="tx1"/>
                          </a:solidFill>
                          <a:effectLst/>
                          <a:latin typeface="Meiryo UI" panose="020B0604030504040204" pitchFamily="50" charset="-128"/>
                          <a:ea typeface="Meiryo UI" panose="020B0604030504040204" pitchFamily="50" charset="-128"/>
                        </a:rPr>
                        <a:t>再建</a:t>
                      </a:r>
                      <a:r>
                        <a:rPr lang="en-US" altLang="ja-JP" sz="900" b="0" i="0" u="none" strike="noStrike">
                          <a:solidFill>
                            <a:schemeClr val="tx1"/>
                          </a:solidFill>
                          <a:effectLst/>
                          <a:latin typeface="Meiryo UI" panose="020B0604030504040204" pitchFamily="50" charset="-128"/>
                          <a:ea typeface="Meiryo UI" panose="020B0604030504040204" pitchFamily="50" charset="-128"/>
                        </a:rPr>
                        <a:t>)</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1/2</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vMerge="1">
                  <a:txBody>
                    <a:bodyPr/>
                    <a:lstStyle/>
                    <a:p>
                      <a:endParaRPr kumimoji="1" lang="ja-JP" altLang="en-US"/>
                    </a:p>
                  </a:txBody>
                  <a:tcPr/>
                </a:tc>
                <a:extLst>
                  <a:ext uri="{0D108BD9-81ED-4DB2-BD59-A6C34878D82A}">
                    <a16:rowId xmlns:a16="http://schemas.microsoft.com/office/drawing/2014/main" val="4101097861"/>
                  </a:ext>
                </a:extLst>
              </a:tr>
              <a:tr h="862281">
                <a:tc rowSpan="4">
                  <a:txBody>
                    <a:bodyPr/>
                    <a:lstStyle/>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事業詳細</a:t>
                      </a:r>
                      <a:endParaRPr lang="zh-CN"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lnSpc>
                          <a:spcPct val="100000"/>
                        </a:lnSpc>
                        <a:buFontTx/>
                        <a:buNone/>
                      </a:pPr>
                      <a:r>
                        <a:rPr lang="ja-JP" altLang="en-US" sz="900" b="0" i="0" u="none" strike="noStrike">
                          <a:solidFill>
                            <a:srgbClr val="000000"/>
                          </a:solidFill>
                          <a:effectLst/>
                          <a:latin typeface="Meiryo UI" panose="020B0604030504040204" pitchFamily="50" charset="-128"/>
                          <a:ea typeface="Meiryo UI" panose="020B0604030504040204" pitchFamily="50" charset="-128"/>
                        </a:rPr>
                        <a:t>地域計画との関係</a:t>
                      </a:r>
                      <a:r>
                        <a:rPr lang="en-US" altLang="ja-JP" sz="900" b="0" i="0" u="none" strike="noStrike">
                          <a:solidFill>
                            <a:srgbClr val="000000"/>
                          </a:solidFill>
                          <a:effectLst/>
                          <a:latin typeface="Meiryo UI" panose="020B0604030504040204" pitchFamily="50" charset="-128"/>
                          <a:ea typeface="Meiryo UI" panose="020B0604030504040204" pitchFamily="50" charset="-128"/>
                        </a:rPr>
                        <a:t/>
                      </a:r>
                      <a:br>
                        <a:rPr lang="en-US" altLang="ja-JP" sz="900" b="0" i="0" u="none" strike="noStrike">
                          <a:solidFill>
                            <a:srgbClr val="000000"/>
                          </a:solidFill>
                          <a:effectLst/>
                          <a:latin typeface="Meiryo UI" panose="020B0604030504040204" pitchFamily="50" charset="-128"/>
                          <a:ea typeface="Meiryo UI" panose="020B0604030504040204" pitchFamily="50" charset="-128"/>
                        </a:rPr>
                      </a:br>
                      <a:r>
                        <a:rPr lang="en-US" altLang="ja-JP" sz="900" b="0" i="0" u="none" strike="noStrike">
                          <a:solidFill>
                            <a:srgbClr val="000000"/>
                          </a:solidFill>
                          <a:effectLst/>
                          <a:latin typeface="Meiryo UI" panose="020B0604030504040204" pitchFamily="50" charset="-128"/>
                          <a:ea typeface="Meiryo UI" panose="020B0604030504040204" pitchFamily="50" charset="-128"/>
                        </a:rPr>
                        <a:t>(</a:t>
                      </a:r>
                      <a:r>
                        <a:rPr lang="ja-JP" altLang="en-US" sz="900" b="0" i="0" u="none" strike="noStrike">
                          <a:solidFill>
                            <a:srgbClr val="000000"/>
                          </a:solidFill>
                          <a:effectLst/>
                          <a:latin typeface="Meiryo UI" panose="020B0604030504040204" pitchFamily="50" charset="-128"/>
                          <a:ea typeface="Meiryo UI" panose="020B0604030504040204" pitchFamily="50" charset="-128"/>
                        </a:rPr>
                        <a:t>一貫性</a:t>
                      </a:r>
                      <a:r>
                        <a:rPr lang="en-US" altLang="ja-JP" sz="900" b="0" i="0" u="none" strike="noStrike">
                          <a:solidFill>
                            <a:srgbClr val="000000"/>
                          </a:solidFill>
                          <a:effectLst/>
                          <a:latin typeface="Meiryo UI" panose="020B0604030504040204" pitchFamily="50" charset="-128"/>
                          <a:ea typeface="Meiryo UI" panose="020B0604030504040204"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0032378"/>
                  </a:ext>
                </a:extLst>
              </a:tr>
              <a:tr h="862281">
                <a:tc vMerge="1">
                  <a:txBody>
                    <a:bodyPr/>
                    <a:lstStyle/>
                    <a:p>
                      <a:endParaRPr kumimoji="1" lang="ja-JP" altLang="en-US"/>
                    </a:p>
                  </a:txBody>
                  <a:tcPr/>
                </a:tc>
                <a:tc>
                  <a:txBody>
                    <a:bodyPr/>
                    <a:lstStyle/>
                    <a:p>
                      <a:pPr algn="ctr">
                        <a:lnSpc>
                          <a:spcPct val="100000"/>
                        </a:lnSpc>
                        <a:buFontTx/>
                        <a:buNone/>
                      </a:pP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主要な</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
                      </a:r>
                      <a:br>
                        <a:rPr lang="en-US" altLang="ja-JP" sz="9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改修工事</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03552158"/>
                  </a:ext>
                </a:extLst>
              </a:tr>
              <a:tr h="862281">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地域へ</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もたらされる効果の提示</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171450" indent="-171450" algn="l" fontAlgn="ctr">
                        <a:buFont typeface="Arial" panose="020B0604020202020204" pitchFamily="34" charset="0"/>
                        <a:buChar char="•"/>
                      </a:pP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643653252"/>
                  </a:ext>
                </a:extLst>
              </a:tr>
              <a:tr h="862281">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施設の</a:t>
                      </a:r>
                      <a:endParaRPr lang="en-US" altLang="ja-JP" sz="900" u="none" strike="noStrike">
                        <a:effectLst/>
                        <a:latin typeface="Meiryo UI" panose="020B0604030504040204" pitchFamily="50" charset="-128"/>
                        <a:ea typeface="Meiryo UI" panose="020B0604030504040204" pitchFamily="50" charset="-128"/>
                      </a:endParaRPr>
                    </a:p>
                    <a:p>
                      <a:pPr algn="ctr" fontAlgn="ctr"/>
                      <a:r>
                        <a:rPr lang="ja-JP" altLang="en-US" sz="900" u="none" strike="noStrike">
                          <a:effectLst/>
                          <a:latin typeface="Meiryo UI" panose="020B0604030504040204" pitchFamily="50" charset="-128"/>
                          <a:ea typeface="Meiryo UI" panose="020B0604030504040204" pitchFamily="50" charset="-128"/>
                        </a:rPr>
                        <a:t>高付加</a:t>
                      </a:r>
                      <a:endParaRPr lang="en-US" altLang="ja-JP" sz="900" u="none" strike="noStrike">
                        <a:effectLst/>
                        <a:latin typeface="Meiryo UI" panose="020B0604030504040204" pitchFamily="50" charset="-128"/>
                        <a:ea typeface="Meiryo UI" panose="020B0604030504040204" pitchFamily="50" charset="-128"/>
                      </a:endParaRPr>
                    </a:p>
                    <a:p>
                      <a:pPr algn="ctr" fontAlgn="ctr"/>
                      <a:r>
                        <a:rPr lang="ja-JP" altLang="en-US" sz="900" u="none" strike="noStrike">
                          <a:effectLst/>
                          <a:latin typeface="Meiryo UI" panose="020B0604030504040204" pitchFamily="50" charset="-128"/>
                          <a:ea typeface="Meiryo UI" panose="020B0604030504040204" pitchFamily="50" charset="-128"/>
                        </a:rPr>
                        <a:t>価値化</a:t>
                      </a:r>
                      <a:endParaRPr lang="en-US" altLang="ja-JP" sz="900" u="none" strike="noStrike">
                        <a:effectLst/>
                        <a:latin typeface="Meiryo UI" panose="020B0604030504040204" pitchFamily="50" charset="-128"/>
                        <a:ea typeface="Meiryo UI" panose="020B0604030504040204" pitchFamily="50" charset="-128"/>
                      </a:endParaRPr>
                    </a:p>
                    <a:p>
                      <a:pPr algn="ctr" fontAlgn="ctr"/>
                      <a:r>
                        <a:rPr lang="ja-JP" altLang="en-US" sz="900" u="none" strike="noStrike">
                          <a:effectLst/>
                          <a:latin typeface="Meiryo UI" panose="020B0604030504040204" pitchFamily="50" charset="-128"/>
                          <a:ea typeface="Meiryo UI" panose="020B0604030504040204" pitchFamily="50" charset="-128"/>
                        </a:rPr>
                        <a:t>ポイント</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171450" indent="-171450" algn="l" fontAlgn="ctr">
                        <a:buFont typeface="Arial" panose="020B0604020202020204" pitchFamily="34" charset="0"/>
                        <a:buChar char="•"/>
                      </a:pP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7522876"/>
                  </a:ext>
                </a:extLst>
              </a:tr>
              <a:tr h="442293">
                <a:tc>
                  <a:txBody>
                    <a:bodyPr/>
                    <a:lstStyle/>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経営ガイド</a:t>
                      </a:r>
                      <a:endParaRPr lang="en-US" altLang="ja-JP" sz="1000" u="none" strike="noStrike">
                        <a:solidFill>
                          <a:schemeClr val="bg1"/>
                        </a:solidFill>
                        <a:effectLst/>
                        <a:latin typeface="Meiryo UI" panose="020B0604030504040204" pitchFamily="50" charset="-128"/>
                        <a:ea typeface="Meiryo UI" panose="020B0604030504040204" pitchFamily="50" charset="-128"/>
                      </a:endParaRPr>
                    </a:p>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ラインの</a:t>
                      </a:r>
                      <a:endParaRPr lang="en-US" altLang="ja-JP" sz="1000" u="none" strike="noStrike">
                        <a:solidFill>
                          <a:schemeClr val="bg1"/>
                        </a:solidFill>
                        <a:effectLst/>
                        <a:latin typeface="Meiryo UI" panose="020B0604030504040204" pitchFamily="50" charset="-128"/>
                        <a:ea typeface="Meiryo UI" panose="020B0604030504040204" pitchFamily="50" charset="-128"/>
                      </a:endParaRPr>
                    </a:p>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登録番号</a:t>
                      </a:r>
                      <a:endParaRPr lang="ja-JP"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登録番号</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l" fontAlgn="ct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9178599"/>
                  </a:ext>
                </a:extLst>
              </a:tr>
            </a:tbl>
          </a:graphicData>
        </a:graphic>
      </p:graphicFrame>
      <p:sp>
        <p:nvSpPr>
          <p:cNvPr id="3" name="スライド番号プレースホルダー 3">
            <a:extLst>
              <a:ext uri="{FF2B5EF4-FFF2-40B4-BE49-F238E27FC236}">
                <a16:creationId xmlns:a16="http://schemas.microsoft.com/office/drawing/2014/main" id="{9482ADF7-DA96-406E-B926-CDB213A18DA0}"/>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16</a:t>
            </a:fld>
            <a:endParaRPr kumimoji="1" lang="ja-JP" altLang="en-US">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E8B49232-E862-4519-83D2-6D7EB2B685B4}"/>
              </a:ext>
            </a:extLst>
          </p:cNvPr>
          <p:cNvSpPr/>
          <p:nvPr/>
        </p:nvSpPr>
        <p:spPr>
          <a:xfrm>
            <a:off x="4783910" y="1469542"/>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代表的な改修対象の現状写真</a:t>
            </a:r>
          </a:p>
        </p:txBody>
      </p:sp>
      <p:sp>
        <p:nvSpPr>
          <p:cNvPr id="10" name="正方形/長方形 9">
            <a:extLst>
              <a:ext uri="{FF2B5EF4-FFF2-40B4-BE49-F238E27FC236}">
                <a16:creationId xmlns:a16="http://schemas.microsoft.com/office/drawing/2014/main" id="{768887E4-880C-411A-B8DF-1CB90E4FFC3C}"/>
              </a:ext>
            </a:extLst>
          </p:cNvPr>
          <p:cNvSpPr/>
          <p:nvPr/>
        </p:nvSpPr>
        <p:spPr>
          <a:xfrm>
            <a:off x="4783910" y="4280424"/>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改修後イメージ写真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11" name="二等辺三角形 10">
            <a:extLst>
              <a:ext uri="{FF2B5EF4-FFF2-40B4-BE49-F238E27FC236}">
                <a16:creationId xmlns:a16="http://schemas.microsoft.com/office/drawing/2014/main" id="{4CD82F90-09C2-4855-B430-27B51F8E7F39}"/>
              </a:ext>
            </a:extLst>
          </p:cNvPr>
          <p:cNvSpPr/>
          <p:nvPr/>
        </p:nvSpPr>
        <p:spPr>
          <a:xfrm flipV="1">
            <a:off x="5595037" y="3859868"/>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438D3F42-0747-4EE0-8137-57BB05B0FEFD}"/>
              </a:ext>
            </a:extLst>
          </p:cNvPr>
          <p:cNvSpPr/>
          <p:nvPr/>
        </p:nvSpPr>
        <p:spPr>
          <a:xfrm>
            <a:off x="4786219" y="1028204"/>
            <a:ext cx="3897511" cy="144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UI" panose="020B0604030504040204" pitchFamily="50" charset="-128"/>
                <a:ea typeface="Meiryo UI" panose="020B0604030504040204" pitchFamily="50" charset="-128"/>
              </a:rPr>
              <a:t>事業内容</a:t>
            </a:r>
          </a:p>
        </p:txBody>
      </p:sp>
      <p:sp>
        <p:nvSpPr>
          <p:cNvPr id="14" name="正方形/長方形 13">
            <a:extLst>
              <a:ext uri="{FF2B5EF4-FFF2-40B4-BE49-F238E27FC236}">
                <a16:creationId xmlns:a16="http://schemas.microsoft.com/office/drawing/2014/main" id="{70C3F79E-5189-4F9E-B07B-43D7CAC5CEFE}"/>
              </a:ext>
            </a:extLst>
          </p:cNvPr>
          <p:cNvSpPr/>
          <p:nvPr/>
        </p:nvSpPr>
        <p:spPr>
          <a:xfrm>
            <a:off x="4783910" y="1180865"/>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撤去前</a:t>
            </a:r>
          </a:p>
        </p:txBody>
      </p:sp>
      <p:sp>
        <p:nvSpPr>
          <p:cNvPr id="15" name="正方形/長方形 14">
            <a:extLst>
              <a:ext uri="{FF2B5EF4-FFF2-40B4-BE49-F238E27FC236}">
                <a16:creationId xmlns:a16="http://schemas.microsoft.com/office/drawing/2014/main" id="{CCB7B64C-0DD8-455E-AF78-307266E27F6E}"/>
              </a:ext>
            </a:extLst>
          </p:cNvPr>
          <p:cNvSpPr/>
          <p:nvPr/>
        </p:nvSpPr>
        <p:spPr>
          <a:xfrm>
            <a:off x="4783910" y="3976022"/>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latin typeface="Meiryo UI" panose="020B0604030504040204" pitchFamily="50" charset="-128"/>
                <a:ea typeface="Meiryo UI" panose="020B0604030504040204" pitchFamily="50" charset="-128"/>
              </a:rPr>
              <a:t>再建後</a:t>
            </a:r>
          </a:p>
        </p:txBody>
      </p:sp>
    </p:spTree>
    <p:extLst>
      <p:ext uri="{BB962C8B-B14F-4D97-AF65-F5344CB8AC3E}">
        <p14:creationId xmlns:p14="http://schemas.microsoft.com/office/powerpoint/2010/main" val="7172657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a:extLst>
              <a:ext uri="{FF2B5EF4-FFF2-40B4-BE49-F238E27FC236}">
                <a16:creationId xmlns:a16="http://schemas.microsoft.com/office/drawing/2014/main" id="{0ACE04DD-0C25-47DA-A748-075FB38DF238}"/>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17</a:t>
            </a:fld>
            <a:endParaRPr kumimoji="1" lang="ja-JP" altLang="en-US">
              <a:latin typeface="Meiryo UI" panose="020B0604030504040204" pitchFamily="50" charset="-128"/>
              <a:ea typeface="Meiryo UI" panose="020B0604030504040204" pitchFamily="50" charset="-128"/>
            </a:endParaRPr>
          </a:p>
        </p:txBody>
      </p:sp>
      <p:graphicFrame>
        <p:nvGraphicFramePr>
          <p:cNvPr id="6" name="表 5">
            <a:extLst>
              <a:ext uri="{FF2B5EF4-FFF2-40B4-BE49-F238E27FC236}">
                <a16:creationId xmlns:a16="http://schemas.microsoft.com/office/drawing/2014/main" id="{8D145EB4-A803-4354-A711-72D7F9921905}"/>
              </a:ext>
            </a:extLst>
          </p:cNvPr>
          <p:cNvGraphicFramePr>
            <a:graphicFrameLocks noGrp="1"/>
          </p:cNvGraphicFramePr>
          <p:nvPr>
            <p:extLst>
              <p:ext uri="{D42A27DB-BD31-4B8C-83A1-F6EECF244321}">
                <p14:modId xmlns:p14="http://schemas.microsoft.com/office/powerpoint/2010/main" val="3400960005"/>
              </p:ext>
            </p:extLst>
          </p:nvPr>
        </p:nvGraphicFramePr>
        <p:xfrm>
          <a:off x="333484" y="1180360"/>
          <a:ext cx="8474336" cy="3977290"/>
        </p:xfrm>
        <a:graphic>
          <a:graphicData uri="http://schemas.openxmlformats.org/drawingml/2006/table">
            <a:tbl>
              <a:tblPr>
                <a:tableStyleId>{5C22544A-7EE6-4342-B048-85BDC9FD1C3A}</a:tableStyleId>
              </a:tblPr>
              <a:tblGrid>
                <a:gridCol w="335072">
                  <a:extLst>
                    <a:ext uri="{9D8B030D-6E8A-4147-A177-3AD203B41FA5}">
                      <a16:colId xmlns:a16="http://schemas.microsoft.com/office/drawing/2014/main" val="3632154056"/>
                    </a:ext>
                  </a:extLst>
                </a:gridCol>
                <a:gridCol w="855444">
                  <a:extLst>
                    <a:ext uri="{9D8B030D-6E8A-4147-A177-3AD203B41FA5}">
                      <a16:colId xmlns:a16="http://schemas.microsoft.com/office/drawing/2014/main" val="3437276246"/>
                    </a:ext>
                  </a:extLst>
                </a:gridCol>
                <a:gridCol w="2305050">
                  <a:extLst>
                    <a:ext uri="{9D8B030D-6E8A-4147-A177-3AD203B41FA5}">
                      <a16:colId xmlns:a16="http://schemas.microsoft.com/office/drawing/2014/main" val="1588803434"/>
                    </a:ext>
                  </a:extLst>
                </a:gridCol>
                <a:gridCol w="752475">
                  <a:extLst>
                    <a:ext uri="{9D8B030D-6E8A-4147-A177-3AD203B41FA5}">
                      <a16:colId xmlns:a16="http://schemas.microsoft.com/office/drawing/2014/main" val="1640831227"/>
                    </a:ext>
                  </a:extLst>
                </a:gridCol>
                <a:gridCol w="2143125">
                  <a:extLst>
                    <a:ext uri="{9D8B030D-6E8A-4147-A177-3AD203B41FA5}">
                      <a16:colId xmlns:a16="http://schemas.microsoft.com/office/drawing/2014/main" val="3716139860"/>
                    </a:ext>
                  </a:extLst>
                </a:gridCol>
                <a:gridCol w="1041585">
                  <a:extLst>
                    <a:ext uri="{9D8B030D-6E8A-4147-A177-3AD203B41FA5}">
                      <a16:colId xmlns:a16="http://schemas.microsoft.com/office/drawing/2014/main" val="2508646294"/>
                    </a:ext>
                  </a:extLst>
                </a:gridCol>
                <a:gridCol w="1041585">
                  <a:extLst>
                    <a:ext uri="{9D8B030D-6E8A-4147-A177-3AD203B41FA5}">
                      <a16:colId xmlns:a16="http://schemas.microsoft.com/office/drawing/2014/main" val="1096437254"/>
                    </a:ext>
                  </a:extLst>
                </a:gridCol>
              </a:tblGrid>
              <a:tr h="348438">
                <a:tc>
                  <a:txBody>
                    <a:bodyPr/>
                    <a:lstStyle/>
                    <a:p>
                      <a:pPr algn="l" fontAlgn="ctr"/>
                      <a:r>
                        <a:rPr lang="ja-JP" altLang="en-US" sz="1100" b="1" u="none" strike="noStrike" dirty="0">
                          <a:effectLst/>
                          <a:latin typeface="Meiryo UI" panose="020B0604030504040204" pitchFamily="50" charset="-128"/>
                          <a:ea typeface="Meiryo UI" panose="020B0604030504040204" pitchFamily="50" charset="-128"/>
                        </a:rPr>
                        <a:t>　</a:t>
                      </a:r>
                      <a:r>
                        <a:rPr lang="en-US" altLang="ja-JP" sz="1100" b="1" u="none" strike="noStrike" dirty="0">
                          <a:effectLst/>
                          <a:latin typeface="Meiryo UI" panose="020B0604030504040204" pitchFamily="50" charset="-128"/>
                          <a:ea typeface="Meiryo UI" panose="020B0604030504040204" pitchFamily="50" charset="-128"/>
                        </a:rPr>
                        <a:t>#</a:t>
                      </a: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工事区分</a:t>
                      </a:r>
                      <a:endParaRPr lang="en-US" altLang="ja-JP"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改修工事内容</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u="none" strike="noStrike">
                          <a:effectLst/>
                          <a:latin typeface="Meiryo UI" panose="020B0604030504040204" pitchFamily="50" charset="-128"/>
                          <a:ea typeface="Meiryo UI" panose="020B0604030504040204" pitchFamily="50" charset="-128"/>
                        </a:rPr>
                        <a:t>面積</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工事発注先</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税別事業費</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税別</a:t>
                      </a:r>
                      <a:r>
                        <a:rPr lang="zh-TW" altLang="en-US" sz="1100" b="1" i="0" u="none" strike="noStrike" dirty="0">
                          <a:solidFill>
                            <a:srgbClr val="000000"/>
                          </a:solidFill>
                          <a:effectLst/>
                          <a:latin typeface="Meiryo UI" panose="020B0604030504040204" pitchFamily="50" charset="-128"/>
                          <a:ea typeface="Meiryo UI" panose="020B0604030504040204" pitchFamily="50" charset="-128"/>
                        </a:rPr>
                        <a:t>補助金</a:t>
                      </a:r>
                      <a:endParaRPr lang="en-US" altLang="zh-TW" sz="1100" b="1"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zh-TW" altLang="en-US" sz="1100" b="1" i="0" u="none" strike="noStrike" dirty="0">
                          <a:solidFill>
                            <a:srgbClr val="000000"/>
                          </a:solidFill>
                          <a:effectLst/>
                          <a:latin typeface="Meiryo UI" panose="020B0604030504040204" pitchFamily="50" charset="-128"/>
                          <a:ea typeface="Meiryo UI" panose="020B0604030504040204" pitchFamily="50" charset="-128"/>
                        </a:rPr>
                        <a:t>申請額</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881900706"/>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en-US" altLang="ja-JP" sz="100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b="0" i="0" u="none" strike="noStrike">
                          <a:solidFill>
                            <a:schemeClr val="tx1"/>
                          </a:solidFill>
                          <a:effectLst/>
                          <a:latin typeface="Meiryo UI" panose="020B0604030504040204" pitchFamily="50" charset="-128"/>
                          <a:ea typeface="Meiryo UI" panose="020B0604030504040204" pitchFamily="50" charset="-128"/>
                        </a:rPr>
                        <a:t>㎡</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b="0" i="0" u="none" strike="noStrike">
                          <a:solidFill>
                            <a:schemeClr val="tx1"/>
                          </a:solidFill>
                          <a:effectLst/>
                          <a:latin typeface="Meiryo UI" panose="020B0604030504040204" pitchFamily="50" charset="-128"/>
                          <a:ea typeface="Meiryo UI" panose="020B0604030504040204" pitchFamily="50" charset="-128"/>
                        </a:rPr>
                        <a:t>　〇〇千円</a:t>
                      </a:r>
                      <a:endParaRPr lang="en-US" altLang="ja-JP"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53344131"/>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2</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en-US" altLang="ja-JP"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11435093"/>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3</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86074722"/>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4</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en-US" altLang="ja-JP"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105737"/>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5</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17453373"/>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6</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4886911"/>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7</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58284372"/>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8</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57179745"/>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9</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13713295"/>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10</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32135893"/>
                  </a:ext>
                </a:extLst>
              </a:tr>
              <a:tr h="274744">
                <a:tc gridSpan="5">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本体工事合計（税別）</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000" b="0" i="0" u="none" strike="noStrike">
                        <a:solidFill>
                          <a:srgbClr val="FF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b="0" i="0" u="none" strike="noStrike">
                          <a:solidFill>
                            <a:schemeClr val="tx1"/>
                          </a:solidFill>
                          <a:effectLst/>
                          <a:latin typeface="Meiryo UI" panose="020B0604030504040204" pitchFamily="50" charset="-128"/>
                          <a:ea typeface="Meiryo UI" panose="020B0604030504040204" pitchFamily="50" charset="-128"/>
                        </a:rPr>
                        <a:t>　〇〇千円</a:t>
                      </a:r>
                      <a:endParaRPr lang="en-US" altLang="ja-JP"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9266669"/>
                  </a:ext>
                </a:extLst>
              </a:tr>
              <a:tr h="274744">
                <a:tc gridSpan="5">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附帯工事合計（税別）</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000" b="0" i="0" u="none" strike="noStrike">
                        <a:solidFill>
                          <a:srgbClr val="FF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b="0" i="0" u="none" strike="noStrike">
                          <a:solidFill>
                            <a:schemeClr val="tx1"/>
                          </a:solidFill>
                          <a:effectLst/>
                          <a:latin typeface="Meiryo UI" panose="020B0604030504040204" pitchFamily="50" charset="-128"/>
                          <a:ea typeface="Meiryo UI" panose="020B0604030504040204" pitchFamily="50" charset="-128"/>
                        </a:rPr>
                        <a:t>　〇〇千円</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00548252"/>
                  </a:ext>
                </a:extLst>
              </a:tr>
              <a:tr h="274744">
                <a:tc gridSpan="5">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総額（税別）</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000" b="0" i="0" u="none" strike="noStrike">
                        <a:solidFill>
                          <a:srgbClr val="FF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　〇〇千円</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71172245"/>
                  </a:ext>
                </a:extLst>
              </a:tr>
            </a:tbl>
          </a:graphicData>
        </a:graphic>
      </p:graphicFrame>
      <p:graphicFrame>
        <p:nvGraphicFramePr>
          <p:cNvPr id="9" name="表 9">
            <a:extLst>
              <a:ext uri="{FF2B5EF4-FFF2-40B4-BE49-F238E27FC236}">
                <a16:creationId xmlns:a16="http://schemas.microsoft.com/office/drawing/2014/main" id="{662312AE-A83A-4399-9138-B5D99BB316D1}"/>
              </a:ext>
            </a:extLst>
          </p:cNvPr>
          <p:cNvGraphicFramePr>
            <a:graphicFrameLocks noGrp="1"/>
          </p:cNvGraphicFramePr>
          <p:nvPr>
            <p:extLst>
              <p:ext uri="{D42A27DB-BD31-4B8C-83A1-F6EECF244321}">
                <p14:modId xmlns:p14="http://schemas.microsoft.com/office/powerpoint/2010/main" val="991753806"/>
              </p:ext>
            </p:extLst>
          </p:nvPr>
        </p:nvGraphicFramePr>
        <p:xfrm>
          <a:off x="333484" y="5807193"/>
          <a:ext cx="8474335" cy="741680"/>
        </p:xfrm>
        <a:graphic>
          <a:graphicData uri="http://schemas.openxmlformats.org/drawingml/2006/table">
            <a:tbl>
              <a:tblPr firstRow="1" bandRow="1">
                <a:tableStyleId>{2D5ABB26-0587-4C30-8999-92F81FD0307C}</a:tableStyleId>
              </a:tblPr>
              <a:tblGrid>
                <a:gridCol w="669080">
                  <a:extLst>
                    <a:ext uri="{9D8B030D-6E8A-4147-A177-3AD203B41FA5}">
                      <a16:colId xmlns:a16="http://schemas.microsoft.com/office/drawing/2014/main" val="4059974122"/>
                    </a:ext>
                  </a:extLst>
                </a:gridCol>
                <a:gridCol w="7805255">
                  <a:extLst>
                    <a:ext uri="{9D8B030D-6E8A-4147-A177-3AD203B41FA5}">
                      <a16:colId xmlns:a16="http://schemas.microsoft.com/office/drawing/2014/main" val="3557855340"/>
                    </a:ext>
                  </a:extLst>
                </a:gridCol>
              </a:tblGrid>
              <a:tr h="370840">
                <a:tc>
                  <a:txBody>
                    <a:bodyPr/>
                    <a:lstStyle/>
                    <a:p>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1</a:t>
                      </a:r>
                      <a:r>
                        <a:rPr kumimoji="1" lang="ja-JP" altLang="en-US" sz="1100" b="1">
                          <a:latin typeface="Meiryo UI" panose="020B0604030504040204" pitchFamily="50" charset="-128"/>
                          <a:ea typeface="Meiryo UI" panose="020B0604030504040204" pitchFamily="50" charset="-128"/>
                        </a:rPr>
                        <a:t>期</a:t>
                      </a:r>
                      <a:endParaRPr kumimoji="1" lang="ja-JP" altLang="en-US" sz="11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endParaRPr kumimoji="1" lang="ja-JP" altLang="en-US" sz="110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7138266"/>
                  </a:ext>
                </a:extLst>
              </a:tr>
              <a:tr h="370840">
                <a:tc>
                  <a:txBody>
                    <a:bodyPr/>
                    <a:lstStyle/>
                    <a:p>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2</a:t>
                      </a:r>
                      <a:r>
                        <a:rPr kumimoji="1" lang="ja-JP" altLang="en-US" sz="1100" b="1">
                          <a:latin typeface="Meiryo UI" panose="020B0604030504040204" pitchFamily="50" charset="-128"/>
                          <a:ea typeface="Meiryo UI" panose="020B0604030504040204" pitchFamily="50" charset="-128"/>
                        </a:rPr>
                        <a:t>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endParaRPr kumimoji="1" lang="ja-JP" altLang="en-US" sz="110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9764042"/>
                  </a:ext>
                </a:extLst>
              </a:tr>
            </a:tbl>
          </a:graphicData>
        </a:graphic>
      </p:graphicFrame>
      <p:sp>
        <p:nvSpPr>
          <p:cNvPr id="10" name="テキスト ボックス 9">
            <a:extLst>
              <a:ext uri="{FF2B5EF4-FFF2-40B4-BE49-F238E27FC236}">
                <a16:creationId xmlns:a16="http://schemas.microsoft.com/office/drawing/2014/main" id="{7689B47D-6503-4526-9B9A-766484685E15}"/>
              </a:ext>
            </a:extLst>
          </p:cNvPr>
          <p:cNvSpPr txBox="1"/>
          <p:nvPr/>
        </p:nvSpPr>
        <p:spPr>
          <a:xfrm>
            <a:off x="333484" y="5376306"/>
            <a:ext cx="8474335" cy="430887"/>
          </a:xfrm>
          <a:prstGeom prst="rect">
            <a:avLst/>
          </a:prstGeom>
          <a:noFill/>
        </p:spPr>
        <p:txBody>
          <a:bodyPr wrap="square">
            <a:spAutoFit/>
          </a:bodyPr>
          <a:lstStyle/>
          <a:p>
            <a:r>
              <a:rPr lang="ja-JP" altLang="en-US" sz="1100" b="1" dirty="0">
                <a:latin typeface="Meiryo UI" panose="020B0604030504040204" pitchFamily="50" charset="-128"/>
                <a:ea typeface="Meiryo UI" panose="020B0604030504040204" pitchFamily="50" charset="-128"/>
              </a:rPr>
              <a:t>複数年度にわたる事業を計画しており、</a:t>
            </a:r>
            <a:r>
              <a:rPr lang="ja-JP" altLang="en-US" sz="1100" b="1">
                <a:latin typeface="Meiryo UI" panose="020B0604030504040204" pitchFamily="50" charset="-128"/>
                <a:ea typeface="Meiryo UI" panose="020B0604030504040204" pitchFamily="50" charset="-128"/>
              </a:rPr>
              <a:t>工事が第</a:t>
            </a:r>
            <a:r>
              <a:rPr lang="en-US" altLang="ja-JP" sz="1100" b="1">
                <a:latin typeface="Meiryo UI" panose="020B0604030504040204" pitchFamily="50" charset="-128"/>
                <a:ea typeface="Meiryo UI" panose="020B0604030504040204" pitchFamily="50" charset="-128"/>
              </a:rPr>
              <a:t>1</a:t>
            </a:r>
            <a:r>
              <a:rPr lang="ja-JP" altLang="en-US" sz="1100" b="1">
                <a:latin typeface="Meiryo UI" panose="020B0604030504040204" pitchFamily="50" charset="-128"/>
                <a:ea typeface="Meiryo UI" panose="020B0604030504040204" pitchFamily="50" charset="-128"/>
              </a:rPr>
              <a:t>期・</a:t>
            </a:r>
            <a:r>
              <a:rPr lang="ja-JP" altLang="en-US" sz="1100" b="1" dirty="0">
                <a:latin typeface="Meiryo UI" panose="020B0604030504040204" pitchFamily="50" charset="-128"/>
                <a:ea typeface="Meiryo UI" panose="020B0604030504040204" pitchFamily="50" charset="-128"/>
              </a:rPr>
              <a:t>第</a:t>
            </a:r>
            <a:r>
              <a:rPr lang="en-US" altLang="ja-JP" sz="1100" b="1" dirty="0">
                <a:latin typeface="Meiryo UI" panose="020B0604030504040204" pitchFamily="50" charset="-128"/>
                <a:ea typeface="Meiryo UI" panose="020B0604030504040204" pitchFamily="50" charset="-128"/>
              </a:rPr>
              <a:t>2</a:t>
            </a:r>
            <a:r>
              <a:rPr lang="ja-JP" altLang="en-US" sz="1100" b="1" dirty="0">
                <a:latin typeface="Meiryo UI" panose="020B0604030504040204" pitchFamily="50" charset="-128"/>
                <a:ea typeface="Meiryo UI" panose="020B0604030504040204" pitchFamily="50" charset="-128"/>
              </a:rPr>
              <a:t>期にまたがる場合はそれぞれの期間で実施する事業の概要を記載してください。</a:t>
            </a:r>
            <a:endParaRPr lang="en-US" altLang="ja-JP" sz="1100" b="1" dirty="0">
              <a:latin typeface="Meiryo UI" panose="020B0604030504040204" pitchFamily="50" charset="-128"/>
              <a:ea typeface="Meiryo UI" panose="020B0604030504040204" pitchFamily="50" charset="-128"/>
            </a:endParaRPr>
          </a:p>
          <a:p>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対象者のみ記入</a:t>
            </a:r>
          </a:p>
        </p:txBody>
      </p:sp>
      <p:sp>
        <p:nvSpPr>
          <p:cNvPr id="8" name="テキスト ボックス 7">
            <a:extLst>
              <a:ext uri="{FF2B5EF4-FFF2-40B4-BE49-F238E27FC236}">
                <a16:creationId xmlns:a16="http://schemas.microsoft.com/office/drawing/2014/main" id="{24D7281E-425D-41E4-B1C1-0BCA84EBEAB2}"/>
              </a:ext>
            </a:extLst>
          </p:cNvPr>
          <p:cNvSpPr txBox="1"/>
          <p:nvPr/>
        </p:nvSpPr>
        <p:spPr>
          <a:xfrm>
            <a:off x="336082" y="808371"/>
            <a:ext cx="8474335" cy="261610"/>
          </a:xfrm>
          <a:prstGeom prst="rect">
            <a:avLst/>
          </a:prstGeom>
          <a:noFill/>
        </p:spPr>
        <p:txBody>
          <a:bodyPr wrap="square">
            <a:spAutoFit/>
          </a:bodyPr>
          <a:lstStyle/>
          <a:p>
            <a:r>
              <a:rPr lang="ja-JP" altLang="en-US" sz="1100" b="1" dirty="0">
                <a:latin typeface="Meiryo UI" panose="020B0604030504040204" pitchFamily="50" charset="-128"/>
                <a:ea typeface="Meiryo UI" panose="020B0604030504040204" pitchFamily="50" charset="-128"/>
              </a:rPr>
              <a:t>実施する全ての改修事業（主要な改修工事についても含める）について記載してください。必要に応じて列を追加してください。</a:t>
            </a:r>
          </a:p>
        </p:txBody>
      </p:sp>
    </p:spTree>
    <p:extLst>
      <p:ext uri="{BB962C8B-B14F-4D97-AF65-F5344CB8AC3E}">
        <p14:creationId xmlns:p14="http://schemas.microsoft.com/office/powerpoint/2010/main" val="1185831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28ACDCB1-372A-4B6A-89A5-FF6DF0577F12}"/>
              </a:ext>
            </a:extLst>
          </p:cNvPr>
          <p:cNvGraphicFramePr>
            <a:graphicFrameLocks noGrp="1"/>
          </p:cNvGraphicFramePr>
          <p:nvPr>
            <p:extLst>
              <p:ext uri="{D42A27DB-BD31-4B8C-83A1-F6EECF244321}">
                <p14:modId xmlns:p14="http://schemas.microsoft.com/office/powerpoint/2010/main" val="3674659249"/>
              </p:ext>
            </p:extLst>
          </p:nvPr>
        </p:nvGraphicFramePr>
        <p:xfrm>
          <a:off x="297454" y="1129724"/>
          <a:ext cx="8546400" cy="5453955"/>
        </p:xfrm>
        <a:graphic>
          <a:graphicData uri="http://schemas.openxmlformats.org/drawingml/2006/table">
            <a:tbl>
              <a:tblPr>
                <a:tableStyleId>{5C22544A-7EE6-4342-B048-85BDC9FD1C3A}</a:tableStyleId>
              </a:tblPr>
              <a:tblGrid>
                <a:gridCol w="4269543">
                  <a:extLst>
                    <a:ext uri="{9D8B030D-6E8A-4147-A177-3AD203B41FA5}">
                      <a16:colId xmlns:a16="http://schemas.microsoft.com/office/drawing/2014/main" val="912861275"/>
                    </a:ext>
                  </a:extLst>
                </a:gridCol>
                <a:gridCol w="4276857">
                  <a:extLst>
                    <a:ext uri="{9D8B030D-6E8A-4147-A177-3AD203B41FA5}">
                      <a16:colId xmlns:a16="http://schemas.microsoft.com/office/drawing/2014/main" val="1340851421"/>
                    </a:ext>
                  </a:extLst>
                </a:gridCol>
              </a:tblGrid>
              <a:tr h="208802">
                <a:tc>
                  <a:txBody>
                    <a:bodyPr/>
                    <a:lstStyle/>
                    <a:p>
                      <a:pPr algn="ctr" fontAlgn="ct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改修工事内容①</a:t>
                      </a:r>
                      <a:endParaRPr lang="en-US" altLang="ja-JP" sz="1200" b="1"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2"/>
                    </a:solidFill>
                  </a:tcPr>
                </a:tc>
                <a:tc>
                  <a:txBody>
                    <a:bodyPr/>
                    <a:lstStyle/>
                    <a:p>
                      <a:pPr algn="ctr" fontAlgn="ctr"/>
                      <a:r>
                        <a:rPr lang="ja-JP" altLang="en-US" sz="1200" b="1" i="0" u="none" strike="noStrike" dirty="0">
                          <a:solidFill>
                            <a:schemeClr val="tx1"/>
                          </a:solidFill>
                          <a:effectLst/>
                          <a:latin typeface="游ゴシック" panose="020B0400000000000000" pitchFamily="50" charset="-128"/>
                          <a:ea typeface="游ゴシック" panose="020B0400000000000000" pitchFamily="50" charset="-128"/>
                        </a:rPr>
                        <a:t>改修工事内容②</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2"/>
                    </a:solidFill>
                  </a:tcPr>
                </a:tc>
                <a:extLst>
                  <a:ext uri="{0D108BD9-81ED-4DB2-BD59-A6C34878D82A}">
                    <a16:rowId xmlns:a16="http://schemas.microsoft.com/office/drawing/2014/main" val="1044997976"/>
                  </a:ext>
                </a:extLst>
              </a:tr>
              <a:tr h="5245153">
                <a:tc>
                  <a:txBody>
                    <a:bodyPr/>
                    <a:lstStyle/>
                    <a:p>
                      <a:pPr algn="ctr" fontAlgn="ctr"/>
                      <a:endParaRPr lang="ja-JP" altLang="en-US" sz="900" b="0" i="0" u="none" strike="noStrike">
                        <a:solidFill>
                          <a:srgbClr val="FF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7101179"/>
                  </a:ext>
                </a:extLst>
              </a:tr>
            </a:tbl>
          </a:graphicData>
        </a:graphic>
      </p:graphicFrame>
      <p:sp>
        <p:nvSpPr>
          <p:cNvPr id="3" name="スライド番号プレースホルダー 3">
            <a:extLst>
              <a:ext uri="{FF2B5EF4-FFF2-40B4-BE49-F238E27FC236}">
                <a16:creationId xmlns:a16="http://schemas.microsoft.com/office/drawing/2014/main" id="{7DABFA1A-CFD3-4336-B725-4782AFDF0E71}"/>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18</a:t>
            </a:fld>
            <a:endParaRPr kumimoji="1" lang="ja-JP" altLang="en-US">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6A7871CE-644F-4845-8081-E70D702745C5}"/>
              </a:ext>
            </a:extLst>
          </p:cNvPr>
          <p:cNvSpPr/>
          <p:nvPr/>
        </p:nvSpPr>
        <p:spPr>
          <a:xfrm>
            <a:off x="4684956" y="1352996"/>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改修工事前</a:t>
            </a:r>
          </a:p>
        </p:txBody>
      </p:sp>
      <p:sp>
        <p:nvSpPr>
          <p:cNvPr id="5" name="正方形/長方形 4">
            <a:extLst>
              <a:ext uri="{FF2B5EF4-FFF2-40B4-BE49-F238E27FC236}">
                <a16:creationId xmlns:a16="http://schemas.microsoft.com/office/drawing/2014/main" id="{AF1FA777-7EF3-4ECE-A90E-2BAE31748387}"/>
              </a:ext>
            </a:extLst>
          </p:cNvPr>
          <p:cNvSpPr/>
          <p:nvPr/>
        </p:nvSpPr>
        <p:spPr>
          <a:xfrm>
            <a:off x="4684956" y="3924882"/>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改修工事後</a:t>
            </a:r>
          </a:p>
        </p:txBody>
      </p:sp>
      <p:sp>
        <p:nvSpPr>
          <p:cNvPr id="6" name="正方形/長方形 5">
            <a:extLst>
              <a:ext uri="{FF2B5EF4-FFF2-40B4-BE49-F238E27FC236}">
                <a16:creationId xmlns:a16="http://schemas.microsoft.com/office/drawing/2014/main" id="{4AA3932D-FAE5-4347-9F2B-3FEBC60BCBBC}"/>
              </a:ext>
            </a:extLst>
          </p:cNvPr>
          <p:cNvSpPr/>
          <p:nvPr/>
        </p:nvSpPr>
        <p:spPr>
          <a:xfrm>
            <a:off x="4762395" y="1644130"/>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改修対象の現状の写真</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206C78F4-C6C9-41FE-A925-91E10964D876}"/>
              </a:ext>
            </a:extLst>
          </p:cNvPr>
          <p:cNvSpPr/>
          <p:nvPr/>
        </p:nvSpPr>
        <p:spPr>
          <a:xfrm>
            <a:off x="4762395" y="4278205"/>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改修後イメージ写真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8" name="二等辺三角形 7">
            <a:extLst>
              <a:ext uri="{FF2B5EF4-FFF2-40B4-BE49-F238E27FC236}">
                <a16:creationId xmlns:a16="http://schemas.microsoft.com/office/drawing/2014/main" id="{70B7DEEF-80E0-4F58-BE31-7AF791033D39}"/>
              </a:ext>
            </a:extLst>
          </p:cNvPr>
          <p:cNvSpPr/>
          <p:nvPr/>
        </p:nvSpPr>
        <p:spPr>
          <a:xfrm flipV="1">
            <a:off x="5582758" y="3841777"/>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2B6FF458-97F3-4F09-8547-76BDF5415E2C}"/>
              </a:ext>
            </a:extLst>
          </p:cNvPr>
          <p:cNvSpPr/>
          <p:nvPr/>
        </p:nvSpPr>
        <p:spPr>
          <a:xfrm>
            <a:off x="406656" y="1352996"/>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改修工事前</a:t>
            </a:r>
          </a:p>
        </p:txBody>
      </p:sp>
      <p:sp>
        <p:nvSpPr>
          <p:cNvPr id="20" name="正方形/長方形 19">
            <a:extLst>
              <a:ext uri="{FF2B5EF4-FFF2-40B4-BE49-F238E27FC236}">
                <a16:creationId xmlns:a16="http://schemas.microsoft.com/office/drawing/2014/main" id="{47DC1CAD-E04B-4F42-A57A-1536417B9437}"/>
              </a:ext>
            </a:extLst>
          </p:cNvPr>
          <p:cNvSpPr/>
          <p:nvPr/>
        </p:nvSpPr>
        <p:spPr>
          <a:xfrm>
            <a:off x="406656" y="3924882"/>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改修工事後</a:t>
            </a:r>
          </a:p>
        </p:txBody>
      </p:sp>
      <p:sp>
        <p:nvSpPr>
          <p:cNvPr id="21" name="正方形/長方形 20">
            <a:extLst>
              <a:ext uri="{FF2B5EF4-FFF2-40B4-BE49-F238E27FC236}">
                <a16:creationId xmlns:a16="http://schemas.microsoft.com/office/drawing/2014/main" id="{0762B2C2-0ED9-486E-9B30-4BF225937780}"/>
              </a:ext>
            </a:extLst>
          </p:cNvPr>
          <p:cNvSpPr/>
          <p:nvPr/>
        </p:nvSpPr>
        <p:spPr>
          <a:xfrm>
            <a:off x="484095" y="1644130"/>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改修対象の現状の写真</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C57BD397-7776-40B3-8136-4308CAEBE97B}"/>
              </a:ext>
            </a:extLst>
          </p:cNvPr>
          <p:cNvSpPr/>
          <p:nvPr/>
        </p:nvSpPr>
        <p:spPr>
          <a:xfrm>
            <a:off x="484095" y="4278205"/>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改修後イメージ写真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3" name="二等辺三角形 22">
            <a:extLst>
              <a:ext uri="{FF2B5EF4-FFF2-40B4-BE49-F238E27FC236}">
                <a16:creationId xmlns:a16="http://schemas.microsoft.com/office/drawing/2014/main" id="{F406456C-0493-4F4E-A08E-9FF53492FB37}"/>
              </a:ext>
            </a:extLst>
          </p:cNvPr>
          <p:cNvSpPr/>
          <p:nvPr/>
        </p:nvSpPr>
        <p:spPr>
          <a:xfrm flipV="1">
            <a:off x="1304458" y="3841777"/>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F611C3FA-2202-4CA1-8895-D8A2CC10A442}"/>
              </a:ext>
            </a:extLst>
          </p:cNvPr>
          <p:cNvSpPr txBox="1"/>
          <p:nvPr/>
        </p:nvSpPr>
        <p:spPr>
          <a:xfrm>
            <a:off x="407376" y="860817"/>
            <a:ext cx="8474335" cy="261610"/>
          </a:xfrm>
          <a:prstGeom prst="rect">
            <a:avLst/>
          </a:prstGeom>
          <a:noFill/>
        </p:spPr>
        <p:txBody>
          <a:bodyPr wrap="square">
            <a:spAutoFit/>
          </a:bodyPr>
          <a:lstStyle/>
          <a:p>
            <a:r>
              <a:rPr lang="ja-JP" altLang="en-US" sz="1100" b="1" dirty="0">
                <a:latin typeface="Meiryo UI" panose="020B0604030504040204" pitchFamily="50" charset="-128"/>
                <a:ea typeface="Meiryo UI" panose="020B0604030504040204" pitchFamily="50" charset="-128"/>
              </a:rPr>
              <a:t>「事業一覧」の番号・改修工事内容と一致するように改修事業について記載してください。必要に応じてこちらのスライドを追加してください。</a:t>
            </a:r>
          </a:p>
        </p:txBody>
      </p:sp>
    </p:spTree>
    <p:extLst>
      <p:ext uri="{BB962C8B-B14F-4D97-AF65-F5344CB8AC3E}">
        <p14:creationId xmlns:p14="http://schemas.microsoft.com/office/powerpoint/2010/main" val="82258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4">
            <a:extLst>
              <a:ext uri="{FF2B5EF4-FFF2-40B4-BE49-F238E27FC236}">
                <a16:creationId xmlns:a16="http://schemas.microsoft.com/office/drawing/2014/main" id="{81E39878-DC2C-403C-AD84-3949403F1D46}"/>
              </a:ext>
            </a:extLst>
          </p:cNvPr>
          <p:cNvGraphicFramePr>
            <a:graphicFrameLocks noGrp="1"/>
          </p:cNvGraphicFramePr>
          <p:nvPr>
            <p:extLst>
              <p:ext uri="{D42A27DB-BD31-4B8C-83A1-F6EECF244321}">
                <p14:modId xmlns:p14="http://schemas.microsoft.com/office/powerpoint/2010/main" val="917774010"/>
              </p:ext>
            </p:extLst>
          </p:nvPr>
        </p:nvGraphicFramePr>
        <p:xfrm>
          <a:off x="257175" y="1376217"/>
          <a:ext cx="8648692" cy="5235598"/>
        </p:xfrm>
        <a:graphic>
          <a:graphicData uri="http://schemas.openxmlformats.org/drawingml/2006/table">
            <a:tbl>
              <a:tblPr firstRow="1" bandRow="1">
                <a:tableStyleId>{C083E6E3-FA7D-4D7B-A595-EF9225AFEA82}</a:tableStyleId>
              </a:tblPr>
              <a:tblGrid>
                <a:gridCol w="217742">
                  <a:extLst>
                    <a:ext uri="{9D8B030D-6E8A-4147-A177-3AD203B41FA5}">
                      <a16:colId xmlns:a16="http://schemas.microsoft.com/office/drawing/2014/main" val="2410514859"/>
                    </a:ext>
                  </a:extLst>
                </a:gridCol>
                <a:gridCol w="337238">
                  <a:extLst>
                    <a:ext uri="{9D8B030D-6E8A-4147-A177-3AD203B41FA5}">
                      <a16:colId xmlns:a16="http://schemas.microsoft.com/office/drawing/2014/main" val="1604511688"/>
                    </a:ext>
                  </a:extLst>
                </a:gridCol>
                <a:gridCol w="337238">
                  <a:extLst>
                    <a:ext uri="{9D8B030D-6E8A-4147-A177-3AD203B41FA5}">
                      <a16:colId xmlns:a16="http://schemas.microsoft.com/office/drawing/2014/main" val="20002"/>
                    </a:ext>
                  </a:extLst>
                </a:gridCol>
                <a:gridCol w="337238">
                  <a:extLst>
                    <a:ext uri="{9D8B030D-6E8A-4147-A177-3AD203B41FA5}">
                      <a16:colId xmlns:a16="http://schemas.microsoft.com/office/drawing/2014/main" val="3453622333"/>
                    </a:ext>
                  </a:extLst>
                </a:gridCol>
                <a:gridCol w="337238">
                  <a:extLst>
                    <a:ext uri="{9D8B030D-6E8A-4147-A177-3AD203B41FA5}">
                      <a16:colId xmlns:a16="http://schemas.microsoft.com/office/drawing/2014/main" val="20005"/>
                    </a:ext>
                  </a:extLst>
                </a:gridCol>
                <a:gridCol w="337238">
                  <a:extLst>
                    <a:ext uri="{9D8B030D-6E8A-4147-A177-3AD203B41FA5}">
                      <a16:colId xmlns:a16="http://schemas.microsoft.com/office/drawing/2014/main" val="20006"/>
                    </a:ext>
                  </a:extLst>
                </a:gridCol>
                <a:gridCol w="337238">
                  <a:extLst>
                    <a:ext uri="{9D8B030D-6E8A-4147-A177-3AD203B41FA5}">
                      <a16:colId xmlns:a16="http://schemas.microsoft.com/office/drawing/2014/main" val="20007"/>
                    </a:ext>
                  </a:extLst>
                </a:gridCol>
                <a:gridCol w="337238">
                  <a:extLst>
                    <a:ext uri="{9D8B030D-6E8A-4147-A177-3AD203B41FA5}">
                      <a16:colId xmlns:a16="http://schemas.microsoft.com/office/drawing/2014/main" val="20008"/>
                    </a:ext>
                  </a:extLst>
                </a:gridCol>
                <a:gridCol w="337238">
                  <a:extLst>
                    <a:ext uri="{9D8B030D-6E8A-4147-A177-3AD203B41FA5}">
                      <a16:colId xmlns:a16="http://schemas.microsoft.com/office/drawing/2014/main" val="20009"/>
                    </a:ext>
                  </a:extLst>
                </a:gridCol>
                <a:gridCol w="337238">
                  <a:extLst>
                    <a:ext uri="{9D8B030D-6E8A-4147-A177-3AD203B41FA5}">
                      <a16:colId xmlns:a16="http://schemas.microsoft.com/office/drawing/2014/main" val="20010"/>
                    </a:ext>
                  </a:extLst>
                </a:gridCol>
                <a:gridCol w="337238">
                  <a:extLst>
                    <a:ext uri="{9D8B030D-6E8A-4147-A177-3AD203B41FA5}">
                      <a16:colId xmlns:a16="http://schemas.microsoft.com/office/drawing/2014/main" val="20011"/>
                    </a:ext>
                  </a:extLst>
                </a:gridCol>
                <a:gridCol w="337238">
                  <a:extLst>
                    <a:ext uri="{9D8B030D-6E8A-4147-A177-3AD203B41FA5}">
                      <a16:colId xmlns:a16="http://schemas.microsoft.com/office/drawing/2014/main" val="20012"/>
                    </a:ext>
                  </a:extLst>
                </a:gridCol>
                <a:gridCol w="337238">
                  <a:extLst>
                    <a:ext uri="{9D8B030D-6E8A-4147-A177-3AD203B41FA5}">
                      <a16:colId xmlns:a16="http://schemas.microsoft.com/office/drawing/2014/main" val="20013"/>
                    </a:ext>
                  </a:extLst>
                </a:gridCol>
                <a:gridCol w="337238">
                  <a:extLst>
                    <a:ext uri="{9D8B030D-6E8A-4147-A177-3AD203B41FA5}">
                      <a16:colId xmlns:a16="http://schemas.microsoft.com/office/drawing/2014/main" val="20014"/>
                    </a:ext>
                  </a:extLst>
                </a:gridCol>
                <a:gridCol w="337238">
                  <a:extLst>
                    <a:ext uri="{9D8B030D-6E8A-4147-A177-3AD203B41FA5}">
                      <a16:colId xmlns:a16="http://schemas.microsoft.com/office/drawing/2014/main" val="20015"/>
                    </a:ext>
                  </a:extLst>
                </a:gridCol>
                <a:gridCol w="337238">
                  <a:extLst>
                    <a:ext uri="{9D8B030D-6E8A-4147-A177-3AD203B41FA5}">
                      <a16:colId xmlns:a16="http://schemas.microsoft.com/office/drawing/2014/main" val="20016"/>
                    </a:ext>
                  </a:extLst>
                </a:gridCol>
                <a:gridCol w="337238">
                  <a:extLst>
                    <a:ext uri="{9D8B030D-6E8A-4147-A177-3AD203B41FA5}">
                      <a16:colId xmlns:a16="http://schemas.microsoft.com/office/drawing/2014/main" val="1259447307"/>
                    </a:ext>
                  </a:extLst>
                </a:gridCol>
                <a:gridCol w="337238">
                  <a:extLst>
                    <a:ext uri="{9D8B030D-6E8A-4147-A177-3AD203B41FA5}">
                      <a16:colId xmlns:a16="http://schemas.microsoft.com/office/drawing/2014/main" val="1959618967"/>
                    </a:ext>
                  </a:extLst>
                </a:gridCol>
                <a:gridCol w="337238">
                  <a:extLst>
                    <a:ext uri="{9D8B030D-6E8A-4147-A177-3AD203B41FA5}">
                      <a16:colId xmlns:a16="http://schemas.microsoft.com/office/drawing/2014/main" val="3499725561"/>
                    </a:ext>
                  </a:extLst>
                </a:gridCol>
                <a:gridCol w="337238">
                  <a:extLst>
                    <a:ext uri="{9D8B030D-6E8A-4147-A177-3AD203B41FA5}">
                      <a16:colId xmlns:a16="http://schemas.microsoft.com/office/drawing/2014/main" val="910170383"/>
                    </a:ext>
                  </a:extLst>
                </a:gridCol>
                <a:gridCol w="337238">
                  <a:extLst>
                    <a:ext uri="{9D8B030D-6E8A-4147-A177-3AD203B41FA5}">
                      <a16:colId xmlns:a16="http://schemas.microsoft.com/office/drawing/2014/main" val="3320065346"/>
                    </a:ext>
                  </a:extLst>
                </a:gridCol>
                <a:gridCol w="337238">
                  <a:extLst>
                    <a:ext uri="{9D8B030D-6E8A-4147-A177-3AD203B41FA5}">
                      <a16:colId xmlns:a16="http://schemas.microsoft.com/office/drawing/2014/main" val="4270959445"/>
                    </a:ext>
                  </a:extLst>
                </a:gridCol>
                <a:gridCol w="337238">
                  <a:extLst>
                    <a:ext uri="{9D8B030D-6E8A-4147-A177-3AD203B41FA5}">
                      <a16:colId xmlns:a16="http://schemas.microsoft.com/office/drawing/2014/main" val="767095568"/>
                    </a:ext>
                  </a:extLst>
                </a:gridCol>
                <a:gridCol w="337238">
                  <a:extLst>
                    <a:ext uri="{9D8B030D-6E8A-4147-A177-3AD203B41FA5}">
                      <a16:colId xmlns:a16="http://schemas.microsoft.com/office/drawing/2014/main" val="973742052"/>
                    </a:ext>
                  </a:extLst>
                </a:gridCol>
                <a:gridCol w="337238">
                  <a:extLst>
                    <a:ext uri="{9D8B030D-6E8A-4147-A177-3AD203B41FA5}">
                      <a16:colId xmlns:a16="http://schemas.microsoft.com/office/drawing/2014/main" val="2575844476"/>
                    </a:ext>
                  </a:extLst>
                </a:gridCol>
                <a:gridCol w="337238">
                  <a:extLst>
                    <a:ext uri="{9D8B030D-6E8A-4147-A177-3AD203B41FA5}">
                      <a16:colId xmlns:a16="http://schemas.microsoft.com/office/drawing/2014/main" val="2873873041"/>
                    </a:ext>
                  </a:extLst>
                </a:gridCol>
              </a:tblGrid>
              <a:tr h="410460">
                <a:tc gridSpan="2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Meiryo UI" panose="020B0604030504040204" pitchFamily="50" charset="-128"/>
                          <a:ea typeface="Meiryo UI" panose="020B0604030504040204" pitchFamily="50" charset="-128"/>
                        </a:rPr>
                        <a:t>実施スケジュール</a:t>
                      </a: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ctr"/>
                      <a:endParaRPr kumimoji="1" lang="ja-JP" altLang="en-US" sz="1200"/>
                    </a:p>
                  </a:txBody>
                  <a:tcPr anchor="ctr">
                    <a:lnL w="19050"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R w="19050"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068976465"/>
                  </a:ext>
                </a:extLst>
              </a:tr>
              <a:tr h="2838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1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第</a:t>
                      </a:r>
                      <a:r>
                        <a:rPr kumimoji="1" lang="en-US" altLang="ja-JP" sz="1000" b="1" dirty="0">
                          <a:latin typeface="Meiryo UI" panose="020B0604030504040204" pitchFamily="50" charset="-128"/>
                          <a:ea typeface="Meiryo UI" panose="020B0604030504040204" pitchFamily="50" charset="-128"/>
                        </a:rPr>
                        <a:t>1</a:t>
                      </a:r>
                      <a:r>
                        <a:rPr kumimoji="1" lang="ja-JP" altLang="en-US" sz="1000" b="1" dirty="0">
                          <a:latin typeface="Meiryo UI" panose="020B0604030504040204" pitchFamily="50" charset="-128"/>
                          <a:ea typeface="Meiryo UI" panose="020B0604030504040204" pitchFamily="50" charset="-128"/>
                        </a:rPr>
                        <a:t>期（</a:t>
                      </a:r>
                      <a:r>
                        <a:rPr kumimoji="1" lang="en-US" altLang="ja-JP" sz="1000" b="1" dirty="0">
                          <a:latin typeface="Meiryo UI" panose="020B0604030504040204" pitchFamily="50" charset="-128"/>
                          <a:ea typeface="Meiryo UI" panose="020B0604030504040204" pitchFamily="50" charset="-128"/>
                        </a:rPr>
                        <a:t>R5</a:t>
                      </a:r>
                      <a:r>
                        <a:rPr kumimoji="1" lang="ja-JP" altLang="en-US" sz="1000" b="1" dirty="0">
                          <a:latin typeface="Meiryo UI" panose="020B0604030504040204" pitchFamily="50" charset="-128"/>
                          <a:ea typeface="Meiryo UI" panose="020B0604030504040204" pitchFamily="50" charset="-128"/>
                        </a:rPr>
                        <a:t>年度）</a:t>
                      </a:r>
                      <a:endParaRPr kumimoji="1" lang="en-US" altLang="ja-JP" sz="1000" b="1"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第</a:t>
                      </a:r>
                      <a:r>
                        <a:rPr kumimoji="1" lang="en-US" altLang="ja-JP" sz="1000" b="1" dirty="0">
                          <a:latin typeface="Meiryo UI" panose="020B0604030504040204" pitchFamily="50" charset="-128"/>
                          <a:ea typeface="Meiryo UI" panose="020B0604030504040204" pitchFamily="50" charset="-128"/>
                        </a:rPr>
                        <a:t>2</a:t>
                      </a:r>
                      <a:r>
                        <a:rPr kumimoji="1" lang="ja-JP" altLang="en-US" sz="1000" b="1" dirty="0">
                          <a:latin typeface="Meiryo UI" panose="020B0604030504040204" pitchFamily="50" charset="-128"/>
                          <a:ea typeface="Meiryo UI" panose="020B0604030504040204" pitchFamily="50" charset="-128"/>
                        </a:rPr>
                        <a:t>期（</a:t>
                      </a:r>
                      <a:r>
                        <a:rPr kumimoji="1" lang="en-US" altLang="ja-JP" sz="1000" b="1" dirty="0">
                          <a:latin typeface="Meiryo UI" panose="020B0604030504040204" pitchFamily="50" charset="-128"/>
                          <a:ea typeface="Meiryo UI" panose="020B0604030504040204" pitchFamily="50" charset="-128"/>
                        </a:rPr>
                        <a:t>R6</a:t>
                      </a:r>
                      <a:r>
                        <a:rPr kumimoji="1" lang="ja-JP" altLang="en-US" sz="1000" b="1" dirty="0">
                          <a:latin typeface="Meiryo UI" panose="020B0604030504040204" pitchFamily="50" charset="-128"/>
                          <a:ea typeface="Meiryo UI" panose="020B0604030504040204" pitchFamily="50" charset="-128"/>
                        </a:rPr>
                        <a:t>年度）</a:t>
                      </a:r>
                      <a:endParaRPr kumimoji="1" lang="en-US" altLang="ja-JP" sz="1000" b="1" dirty="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38788871"/>
                  </a:ext>
                </a:extLst>
              </a:tr>
              <a:tr h="979947">
                <a:tc>
                  <a:txBody>
                    <a:bodyPr/>
                    <a:lstStyle/>
                    <a:p>
                      <a:endParaRPr lang="ja-JP" altLang="en-US" sz="13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ctr"/>
                      <a:r>
                        <a:rPr kumimoji="1" lang="ja-JP" altLang="en-US" sz="900">
                          <a:latin typeface="Meiryo UI" panose="020B0604030504040204" pitchFamily="50" charset="-128"/>
                          <a:ea typeface="Meiryo UI" panose="020B0604030504040204" pitchFamily="50" charset="-128"/>
                        </a:rPr>
                        <a:t>月</a:t>
                      </a:r>
                    </a:p>
                  </a:txBody>
                  <a:tcPr vert="eaVert"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en-US" altLang="ja-JP" sz="900">
                          <a:latin typeface="Meiryo UI" panose="020B0604030504040204" pitchFamily="50" charset="-128"/>
                          <a:ea typeface="Meiryo UI" panose="020B0604030504040204" pitchFamily="50" charset="-128"/>
                        </a:rPr>
                        <a:t>R5</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3</a:t>
                      </a:r>
                      <a:r>
                        <a:rPr kumimoji="1" lang="ja-JP" altLang="en-US" sz="900">
                          <a:latin typeface="Meiryo UI" panose="020B0604030504040204" pitchFamily="50" charset="-128"/>
                          <a:ea typeface="Meiryo UI" panose="020B0604030504040204" pitchFamily="50" charset="-128"/>
                        </a:rPr>
                        <a:t>月</a:t>
                      </a:r>
                    </a:p>
                  </a:txBody>
                  <a:tcPr marL="0" marR="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R6</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70858383"/>
                  </a:ext>
                </a:extLst>
              </a:tr>
              <a:tr h="535256">
                <a:tc>
                  <a:txBody>
                    <a:bodyPr/>
                    <a:lstStyle/>
                    <a:p>
                      <a:pPr algn="ctr"/>
                      <a:r>
                        <a:rPr kumimoji="1" lang="en-US" altLang="ja-JP" sz="900">
                          <a:latin typeface="Meiryo UI" panose="020B0604030504040204" pitchFamily="50" charset="-128"/>
                          <a:ea typeface="Meiryo UI" panose="020B0604030504040204" pitchFamily="50" charset="-128"/>
                        </a:rPr>
                        <a:t>1</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調査</a:t>
                      </a:r>
                      <a:endParaRPr kumimoji="1" lang="en-US" altLang="ja-JP" sz="900">
                        <a:latin typeface="Meiryo UI" panose="020B0604030504040204" pitchFamily="50" charset="-128"/>
                        <a:ea typeface="Meiryo UI" panose="020B0604030504040204" pitchFamily="50" charset="-128"/>
                      </a:endParaRPr>
                    </a:p>
                    <a:p>
                      <a:pPr algn="l"/>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アスベスト等</a:t>
                      </a:r>
                      <a:r>
                        <a:rPr kumimoji="1" lang="en-US" altLang="ja-JP" sz="900">
                          <a:latin typeface="Meiryo UI" panose="020B0604030504040204" pitchFamily="50" charset="-128"/>
                          <a:ea typeface="Meiryo UI" panose="020B0604030504040204" pitchFamily="50" charset="-128"/>
                        </a:rPr>
                        <a:t>)</a:t>
                      </a:r>
                      <a:endParaRPr kumimoji="1" lang="ja-JP" altLang="en-US" sz="900">
                        <a:latin typeface="Meiryo UI" panose="020B0604030504040204" pitchFamily="50" charset="-128"/>
                        <a:ea typeface="Meiryo UI" panose="020B0604030504040204" pitchFamily="50" charset="-128"/>
                      </a:endParaRPr>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53738171"/>
                  </a:ext>
                </a:extLst>
              </a:tr>
              <a:tr h="275738">
                <a:tc>
                  <a:txBody>
                    <a:bodyPr/>
                    <a:lstStyle/>
                    <a:p>
                      <a:pPr algn="ctr"/>
                      <a:r>
                        <a:rPr kumimoji="1" lang="en-US" altLang="ja-JP" sz="900">
                          <a:latin typeface="Meiryo UI" panose="020B0604030504040204" pitchFamily="50" charset="-128"/>
                          <a:ea typeface="Meiryo UI" panose="020B0604030504040204" pitchFamily="50" charset="-128"/>
                        </a:rPr>
                        <a:t>2</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設計</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183939788"/>
                  </a:ext>
                </a:extLst>
              </a:tr>
              <a:tr h="389278">
                <a:tc>
                  <a:txBody>
                    <a:bodyPr/>
                    <a:lstStyle/>
                    <a:p>
                      <a:pPr algn="ctr"/>
                      <a:r>
                        <a:rPr kumimoji="1" lang="en-US" altLang="ja-JP" sz="900">
                          <a:latin typeface="Meiryo UI" panose="020B0604030504040204" pitchFamily="50" charset="-128"/>
                          <a:ea typeface="Meiryo UI" panose="020B0604030504040204" pitchFamily="50" charset="-128"/>
                        </a:rPr>
                        <a:t>3</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確認申請</a:t>
                      </a:r>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見積</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66127260"/>
                  </a:ext>
                </a:extLst>
              </a:tr>
              <a:tr h="645255">
                <a:tc rowSpan="2">
                  <a:txBody>
                    <a:bodyPr/>
                    <a:lstStyle/>
                    <a:p>
                      <a:pPr algn="ctr"/>
                      <a:r>
                        <a:rPr kumimoji="1" lang="en-US" altLang="ja-JP" sz="900">
                          <a:latin typeface="Meiryo UI" panose="020B0604030504040204" pitchFamily="50" charset="-128"/>
                          <a:ea typeface="Meiryo UI" panose="020B0604030504040204" pitchFamily="50" charset="-128"/>
                        </a:rPr>
                        <a:t>4</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kumimoji="1" lang="ja-JP" altLang="en-US" sz="900">
                          <a:latin typeface="Meiryo UI" panose="020B0604030504040204" pitchFamily="50" charset="-128"/>
                          <a:ea typeface="Meiryo UI" panose="020B0604030504040204" pitchFamily="50" charset="-128"/>
                        </a:rPr>
                        <a:t>施工</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900">
                          <a:latin typeface="Meiryo UI" panose="020B0604030504040204" pitchFamily="50" charset="-128"/>
                          <a:ea typeface="Meiryo UI" panose="020B0604030504040204" pitchFamily="50" charset="-128"/>
                        </a:rPr>
                        <a:t>既存撤去</a:t>
                      </a:r>
                      <a:r>
                        <a:rPr kumimoji="1" lang="en-US" altLang="ja-JP" sz="900">
                          <a:latin typeface="Meiryo UI" panose="020B0604030504040204" pitchFamily="50" charset="-128"/>
                          <a:ea typeface="Meiryo UI" panose="020B0604030504040204" pitchFamily="50" charset="-128"/>
                        </a:rPr>
                        <a:t/>
                      </a:r>
                      <a:br>
                        <a:rPr kumimoji="1" lang="en-US" altLang="ja-JP" sz="900">
                          <a:latin typeface="Meiryo UI" panose="020B0604030504040204" pitchFamily="50" charset="-128"/>
                          <a:ea typeface="Meiryo UI" panose="020B0604030504040204" pitchFamily="50" charset="-128"/>
                        </a:rPr>
                      </a:br>
                      <a:r>
                        <a:rPr kumimoji="1" lang="ja-JP" altLang="en-US" sz="900">
                          <a:latin typeface="Meiryo UI" panose="020B0604030504040204" pitchFamily="50" charset="-128"/>
                          <a:ea typeface="Meiryo UI" panose="020B0604030504040204" pitchFamily="50" charset="-128"/>
                        </a:rPr>
                        <a:t>（解体）</a:t>
                      </a:r>
                    </a:p>
                  </a:txBody>
                  <a:tcPr vert="eaVert"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63886104"/>
                  </a:ext>
                </a:extLst>
              </a:tr>
              <a:tr h="645255">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900" dirty="0">
                          <a:latin typeface="Meiryo UI" panose="020B0604030504040204" pitchFamily="50" charset="-128"/>
                          <a:ea typeface="Meiryo UI" panose="020B0604030504040204" pitchFamily="50" charset="-128"/>
                        </a:rPr>
                        <a:t>改修工事</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（改修）</a:t>
                      </a:r>
                    </a:p>
                  </a:txBody>
                  <a:tcPr vert="eaVert"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5"/>
                  </a:ext>
                </a:extLst>
              </a:tr>
              <a:tr h="389278">
                <a:tc>
                  <a:txBody>
                    <a:bodyPr/>
                    <a:lstStyle/>
                    <a:p>
                      <a:pPr algn="ctr"/>
                      <a:r>
                        <a:rPr kumimoji="1" lang="en-US" altLang="ja-JP" sz="900">
                          <a:latin typeface="Meiryo UI" panose="020B0604030504040204" pitchFamily="50" charset="-128"/>
                          <a:ea typeface="Meiryo UI" panose="020B0604030504040204" pitchFamily="50" charset="-128"/>
                        </a:rPr>
                        <a:t>5</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900">
                          <a:latin typeface="Meiryo UI" panose="020B0604030504040204" pitchFamily="50" charset="-128"/>
                          <a:ea typeface="Meiryo UI" panose="020B0604030504040204" pitchFamily="50" charset="-128"/>
                        </a:rPr>
                        <a:t>精算</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a:endParaRPr kumimoji="1" lang="ja-JP" altLang="en-US" sz="1100">
                        <a:latin typeface="+mn-ea"/>
                        <a:ea typeface="+mn-ea"/>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236484113"/>
                  </a:ext>
                </a:extLst>
              </a:tr>
              <a:tr h="681235">
                <a:tc>
                  <a:txBody>
                    <a:bodyPr/>
                    <a:lstStyle/>
                    <a:p>
                      <a:pPr algn="ctr"/>
                      <a:r>
                        <a:rPr kumimoji="1" lang="en-US" altLang="ja-JP" sz="900">
                          <a:latin typeface="Meiryo UI" panose="020B0604030504040204" pitchFamily="50" charset="-128"/>
                          <a:ea typeface="Meiryo UI" panose="020B0604030504040204" pitchFamily="50" charset="-128"/>
                        </a:rPr>
                        <a:t>6</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900">
                          <a:latin typeface="Meiryo UI" panose="020B0604030504040204" pitchFamily="50" charset="-128"/>
                          <a:ea typeface="Meiryo UI" panose="020B0604030504040204" pitchFamily="50" charset="-128"/>
                        </a:rPr>
                        <a:t>休業期間</a:t>
                      </a:r>
                      <a:endParaRPr kumimoji="1" lang="en-US" altLang="ja-JP" sz="900">
                        <a:latin typeface="Meiryo UI" panose="020B0604030504040204" pitchFamily="50" charset="-128"/>
                        <a:ea typeface="Meiryo UI" panose="020B0604030504040204" pitchFamily="50" charset="-128"/>
                      </a:endParaRPr>
                    </a:p>
                    <a:p>
                      <a:pPr algn="l"/>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休業する場合記載</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3" name="テキスト ボックス 2">
            <a:extLst>
              <a:ext uri="{FF2B5EF4-FFF2-40B4-BE49-F238E27FC236}">
                <a16:creationId xmlns:a16="http://schemas.microsoft.com/office/drawing/2014/main" id="{E3B095F0-D8D7-4F6F-80FB-753089D40EDC}"/>
              </a:ext>
            </a:extLst>
          </p:cNvPr>
          <p:cNvSpPr txBox="1"/>
          <p:nvPr/>
        </p:nvSpPr>
        <p:spPr>
          <a:xfrm>
            <a:off x="257175" y="842830"/>
            <a:ext cx="8648692" cy="430887"/>
          </a:xfrm>
          <a:prstGeom prst="rect">
            <a:avLst/>
          </a:prstGeom>
          <a:noFill/>
        </p:spPr>
        <p:txBody>
          <a:bodyPr wrap="square" rtlCol="0">
            <a:spAutoFit/>
          </a:bodyPr>
          <a:lstStyle/>
          <a:p>
            <a:r>
              <a:rPr lang="ja-JP" altLang="en-US" sz="1100" b="1" dirty="0">
                <a:latin typeface="Meiryo UI" panose="020B0604030504040204" pitchFamily="50" charset="-128"/>
                <a:ea typeface="Meiryo UI" panose="020B0604030504040204" pitchFamily="50" charset="-128"/>
              </a:rPr>
              <a:t>事業実施前後も含めて全体の事業スケジュールをご記入ください。</a:t>
            </a:r>
            <a:endParaRPr lang="en-US" altLang="ja-JP" sz="1100" b="1" dirty="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項目</a:t>
            </a:r>
            <a:r>
              <a:rPr lang="en-US" altLang="ja-JP" sz="1100" b="1" dirty="0">
                <a:latin typeface="Meiryo UI" panose="020B0604030504040204" pitchFamily="50" charset="-128"/>
                <a:ea typeface="Meiryo UI" panose="020B0604030504040204" pitchFamily="50" charset="-128"/>
              </a:rPr>
              <a:t>4~5</a:t>
            </a:r>
            <a:r>
              <a:rPr lang="ja-JP" altLang="en-US" sz="1100" b="1" dirty="0">
                <a:latin typeface="Meiryo UI" panose="020B0604030504040204" pitchFamily="50" charset="-128"/>
                <a:ea typeface="Meiryo UI" panose="020B0604030504040204" pitchFamily="50" charset="-128"/>
              </a:rPr>
              <a:t>については、補助対象期間内の実施となることが分かるように記入してください。</a:t>
            </a:r>
            <a:endParaRPr lang="en-US" altLang="ja-JP" sz="1100" b="1" dirty="0">
              <a:latin typeface="Meiryo UI" panose="020B0604030504040204" pitchFamily="50" charset="-128"/>
              <a:ea typeface="Meiryo UI" panose="020B0604030504040204" pitchFamily="50" charset="-128"/>
            </a:endParaRPr>
          </a:p>
        </p:txBody>
      </p:sp>
      <p:sp>
        <p:nvSpPr>
          <p:cNvPr id="9" name="スライド番号プレースホルダー 3">
            <a:extLst>
              <a:ext uri="{FF2B5EF4-FFF2-40B4-BE49-F238E27FC236}">
                <a16:creationId xmlns:a16="http://schemas.microsoft.com/office/drawing/2014/main" id="{14562327-A41B-4486-9035-17056D12DF76}"/>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19</a:t>
            </a:fld>
            <a:endParaRPr kumimoji="1"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39054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3E1F40-DFCD-4EE7-933A-5EE170CFED21}"/>
              </a:ext>
            </a:extLst>
          </p:cNvPr>
          <p:cNvSpPr>
            <a:spLocks noGrp="1"/>
          </p:cNvSpPr>
          <p:nvPr>
            <p:ph type="title"/>
          </p:nvPr>
        </p:nvSpPr>
        <p:spPr/>
        <p:txBody>
          <a:bodyPr/>
          <a:lstStyle/>
          <a:p>
            <a:r>
              <a:rPr kumimoji="1" lang="ja-JP" altLang="en-US" dirty="0"/>
              <a:t>①宿泊施設の高付加価値化改修</a:t>
            </a:r>
          </a:p>
        </p:txBody>
      </p:sp>
    </p:spTree>
    <p:extLst>
      <p:ext uri="{BB962C8B-B14F-4D97-AF65-F5344CB8AC3E}">
        <p14:creationId xmlns:p14="http://schemas.microsoft.com/office/powerpoint/2010/main" val="34442644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3E1F40-DFCD-4EE7-933A-5EE170CFED21}"/>
              </a:ext>
            </a:extLst>
          </p:cNvPr>
          <p:cNvSpPr>
            <a:spLocks noGrp="1"/>
          </p:cNvSpPr>
          <p:nvPr>
            <p:ph type="title"/>
          </p:nvPr>
        </p:nvSpPr>
        <p:spPr/>
        <p:txBody>
          <a:bodyPr/>
          <a:lstStyle/>
          <a:p>
            <a:r>
              <a:rPr kumimoji="1" lang="ja-JP" altLang="en-US" dirty="0"/>
              <a:t>④公的施設の観光目的での利活用のための</a:t>
            </a:r>
            <a:r>
              <a:rPr kumimoji="1" lang="en-US" altLang="ja-JP" dirty="0"/>
              <a:t/>
            </a:r>
            <a:br>
              <a:rPr kumimoji="1" lang="en-US" altLang="ja-JP" dirty="0"/>
            </a:br>
            <a:r>
              <a:rPr kumimoji="1" lang="ja-JP" altLang="en-US" dirty="0"/>
              <a:t>民間活力の導入</a:t>
            </a:r>
          </a:p>
        </p:txBody>
      </p:sp>
    </p:spTree>
    <p:extLst>
      <p:ext uri="{BB962C8B-B14F-4D97-AF65-F5344CB8AC3E}">
        <p14:creationId xmlns:p14="http://schemas.microsoft.com/office/powerpoint/2010/main" val="41348991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0DB3F1B3-D3BA-4B53-903A-7073D62E6E5A}"/>
              </a:ext>
            </a:extLst>
          </p:cNvPr>
          <p:cNvGraphicFramePr>
            <a:graphicFrameLocks noGrp="1"/>
          </p:cNvGraphicFramePr>
          <p:nvPr>
            <p:extLst>
              <p:ext uri="{D42A27DB-BD31-4B8C-83A1-F6EECF244321}">
                <p14:modId xmlns:p14="http://schemas.microsoft.com/office/powerpoint/2010/main" val="2980234003"/>
              </p:ext>
            </p:extLst>
          </p:nvPr>
        </p:nvGraphicFramePr>
        <p:xfrm>
          <a:off x="298291" y="880818"/>
          <a:ext cx="8547417" cy="5710900"/>
        </p:xfrm>
        <a:graphic>
          <a:graphicData uri="http://schemas.openxmlformats.org/drawingml/2006/table">
            <a:tbl>
              <a:tblPr>
                <a:tableStyleId>{5C22544A-7EE6-4342-B048-85BDC9FD1C3A}</a:tableStyleId>
              </a:tblPr>
              <a:tblGrid>
                <a:gridCol w="745073">
                  <a:extLst>
                    <a:ext uri="{9D8B030D-6E8A-4147-A177-3AD203B41FA5}">
                      <a16:colId xmlns:a16="http://schemas.microsoft.com/office/drawing/2014/main" val="3380646358"/>
                    </a:ext>
                  </a:extLst>
                </a:gridCol>
                <a:gridCol w="589097">
                  <a:extLst>
                    <a:ext uri="{9D8B030D-6E8A-4147-A177-3AD203B41FA5}">
                      <a16:colId xmlns:a16="http://schemas.microsoft.com/office/drawing/2014/main" val="3852992254"/>
                    </a:ext>
                  </a:extLst>
                </a:gridCol>
                <a:gridCol w="1178194">
                  <a:extLst>
                    <a:ext uri="{9D8B030D-6E8A-4147-A177-3AD203B41FA5}">
                      <a16:colId xmlns:a16="http://schemas.microsoft.com/office/drawing/2014/main" val="44779126"/>
                    </a:ext>
                  </a:extLst>
                </a:gridCol>
                <a:gridCol w="598515">
                  <a:extLst>
                    <a:ext uri="{9D8B030D-6E8A-4147-A177-3AD203B41FA5}">
                      <a16:colId xmlns:a16="http://schemas.microsoft.com/office/drawing/2014/main" val="762395761"/>
                    </a:ext>
                  </a:extLst>
                </a:gridCol>
                <a:gridCol w="1168776">
                  <a:extLst>
                    <a:ext uri="{9D8B030D-6E8A-4147-A177-3AD203B41FA5}">
                      <a16:colId xmlns:a16="http://schemas.microsoft.com/office/drawing/2014/main" val="1354607215"/>
                    </a:ext>
                  </a:extLst>
                </a:gridCol>
                <a:gridCol w="4267762">
                  <a:extLst>
                    <a:ext uri="{9D8B030D-6E8A-4147-A177-3AD203B41FA5}">
                      <a16:colId xmlns:a16="http://schemas.microsoft.com/office/drawing/2014/main" val="1988428256"/>
                    </a:ext>
                  </a:extLst>
                </a:gridCol>
              </a:tblGrid>
              <a:tr h="220319">
                <a:tc>
                  <a:txBody>
                    <a:bodyPr/>
                    <a:lstStyle/>
                    <a:p>
                      <a:pPr algn="ctr" fontAlgn="ctr"/>
                      <a:r>
                        <a:rPr lang="ja-JP" altLang="en-US" sz="1000" b="0" i="0" u="none" strike="noStrike" dirty="0">
                          <a:solidFill>
                            <a:schemeClr val="bg1"/>
                          </a:solidFill>
                          <a:effectLst/>
                          <a:latin typeface="Meiryo UI" panose="020B0604030504040204" pitchFamily="50" charset="-128"/>
                          <a:ea typeface="Meiryo UI" panose="020B0604030504040204" pitchFamily="50" charset="-128"/>
                        </a:rPr>
                        <a:t>申請者</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bg1"/>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rgbClr val="FF0000"/>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2">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4143152"/>
                  </a:ext>
                </a:extLst>
              </a:tr>
              <a:tr h="220319">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施設名</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63466144"/>
                  </a:ext>
                </a:extLst>
              </a:tr>
              <a:tr h="220319">
                <a:tc>
                  <a:txBody>
                    <a:bodyPr/>
                    <a:lstStyle/>
                    <a:p>
                      <a:pPr algn="ctr" fontAlgn="ctr"/>
                      <a:r>
                        <a:rPr lang="ja-JP" altLang="en-US" sz="1000" b="0" i="0" u="none" strike="noStrike" dirty="0">
                          <a:solidFill>
                            <a:schemeClr val="bg1"/>
                          </a:solidFill>
                          <a:effectLst/>
                          <a:latin typeface="Meiryo UI" panose="020B0604030504040204" pitchFamily="50" charset="-128"/>
                          <a:ea typeface="Meiryo UI" panose="020B0604030504040204" pitchFamily="50" charset="-128"/>
                        </a:rPr>
                        <a:t>所在地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51133763"/>
                  </a:ext>
                </a:extLst>
              </a:tr>
              <a:tr h="220319">
                <a:tc>
                  <a:txBody>
                    <a:bodyPr/>
                    <a:lstStyle/>
                    <a:p>
                      <a:pPr algn="ctr" fontAlgn="ctr"/>
                      <a:r>
                        <a:rPr lang="ja-JP" altLang="en-US" sz="1000" b="0" i="0" u="none" strike="noStrike" dirty="0">
                          <a:solidFill>
                            <a:schemeClr val="bg1"/>
                          </a:solidFill>
                          <a:effectLst/>
                          <a:latin typeface="Meiryo UI" panose="020B0604030504040204" pitchFamily="50" charset="-128"/>
                          <a:ea typeface="Meiryo UI" panose="020B0604030504040204" pitchFamily="50" charset="-128"/>
                        </a:rPr>
                        <a:t>委託先</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917112934"/>
                  </a:ext>
                </a:extLst>
              </a:tr>
              <a:tr h="288503">
                <a:tc rowSpan="4">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事業概要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総事業費</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補助金</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申請額</a:t>
                      </a:r>
                    </a:p>
                  </a:txBody>
                  <a:tcPr marL="10800" marR="108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8807486"/>
                  </a:ext>
                </a:extLst>
              </a:tr>
              <a:tr h="288503">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補助率</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1/2</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2">
                  <a:txBody>
                    <a:bodyPr/>
                    <a:lstStyle/>
                    <a:p>
                      <a:pPr algn="l" fontAlgn="ct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solidFill>
                        <a:schemeClr val="tx1"/>
                      </a:solidFill>
                      <a:prstDash val="sysDot"/>
                      <a:round/>
                      <a:headEnd type="none" w="med" len="med"/>
                      <a:tailEnd type="none" w="med" len="med"/>
                    </a:lnTlToBr>
                    <a:noFill/>
                  </a:tcPr>
                </a:tc>
                <a:tc hMerge="1">
                  <a:txBody>
                    <a:bodyPr/>
                    <a:lstStyle/>
                    <a:p>
                      <a:pPr algn="l" fontAlgn="ct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41875393"/>
                  </a:ext>
                </a:extLst>
              </a:tr>
              <a:tr h="288503">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R5</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R5</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noFill/>
                      <a:prstDash val="sysDot"/>
                      <a:round/>
                      <a:headEnd type="none" w="med" len="med"/>
                      <a:tailEnd type="none" w="med" len="med"/>
                    </a:lnTlToB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noFill/>
                      <a:prstDash val="sysDot"/>
                      <a:round/>
                      <a:headEnd type="none" w="med" len="med"/>
                      <a:tailEnd type="none" w="med" len="med"/>
                    </a:lnTlToBr>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4332370"/>
                  </a:ext>
                </a:extLst>
              </a:tr>
              <a:tr h="288503">
                <a:tc vMerge="1">
                  <a:txBody>
                    <a:bodyPr/>
                    <a:lstStyle/>
                    <a:p>
                      <a:pPr algn="ctr" fontAlgn="ctr"/>
                      <a:endParaRPr lang="ja-JP"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en-US" altLang="zh-CN" sz="900" b="0" i="0" u="none" strike="noStrike">
                          <a:solidFill>
                            <a:srgbClr val="000000"/>
                          </a:solidFill>
                          <a:effectLst/>
                          <a:latin typeface="Meiryo UI" panose="020B0604030504040204" pitchFamily="50" charset="-128"/>
                          <a:ea typeface="Meiryo UI" panose="020B0604030504040204" pitchFamily="50" charset="-128"/>
                        </a:rPr>
                        <a:t>R6</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R6</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r>
                        <a:rPr lang="en-US" altLang="ja-JP" sz="900" b="0" i="0" u="none" strike="noStrike">
                          <a:solidFill>
                            <a:schemeClr val="tx1"/>
                          </a:solidFill>
                          <a:effectLst/>
                          <a:latin typeface="Meiryo UI" panose="020B0604030504040204" pitchFamily="50" charset="-128"/>
                          <a:ea typeface="Meiryo UI" panose="020B0604030504040204" pitchFamily="50" charset="-128"/>
                        </a:rPr>
                        <a:t/>
                      </a:r>
                      <a:br>
                        <a:rPr lang="en-US" altLang="ja-JP" sz="900" b="0" i="0" u="none" strike="noStrike">
                          <a:solidFill>
                            <a:schemeClr val="tx1"/>
                          </a:solidFill>
                          <a:effectLst/>
                          <a:latin typeface="Meiryo UI" panose="020B0604030504040204" pitchFamily="50" charset="-128"/>
                          <a:ea typeface="Meiryo UI" panose="020B0604030504040204" pitchFamily="50" charset="-128"/>
                        </a:rPr>
                      </a:b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vMerge="1">
                  <a:txBody>
                    <a:bodyPr/>
                    <a:lstStyle/>
                    <a:p>
                      <a:endParaRPr kumimoji="1" lang="ja-JP" altLang="en-US"/>
                    </a:p>
                  </a:txBody>
                  <a:tcPr/>
                </a:tc>
                <a:extLst>
                  <a:ext uri="{0D108BD9-81ED-4DB2-BD59-A6C34878D82A}">
                    <a16:rowId xmlns:a16="http://schemas.microsoft.com/office/drawing/2014/main" val="156157377"/>
                  </a:ext>
                </a:extLst>
              </a:tr>
              <a:tr h="918903">
                <a:tc rowSpan="4">
                  <a:txBody>
                    <a:bodyPr/>
                    <a:lstStyle/>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事業詳細</a:t>
                      </a:r>
                      <a:endParaRPr lang="zh-CN"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lnSpc>
                          <a:spcPct val="100000"/>
                        </a:lnSpc>
                        <a:buFontTx/>
                        <a:buNone/>
                      </a:pPr>
                      <a:r>
                        <a:rPr lang="ja-JP" altLang="en-US" sz="900" b="0" i="0" u="none" strike="noStrike">
                          <a:solidFill>
                            <a:srgbClr val="000000"/>
                          </a:solidFill>
                          <a:effectLst/>
                          <a:latin typeface="Meiryo UI" panose="020B0604030504040204" pitchFamily="50" charset="-128"/>
                          <a:ea typeface="Meiryo UI" panose="020B0604030504040204" pitchFamily="50" charset="-128"/>
                        </a:rPr>
                        <a:t>地域計画との関係</a:t>
                      </a:r>
                      <a:r>
                        <a:rPr lang="en-US" altLang="ja-JP" sz="900" b="0" i="0" u="none" strike="noStrike">
                          <a:solidFill>
                            <a:srgbClr val="000000"/>
                          </a:solidFill>
                          <a:effectLst/>
                          <a:latin typeface="Meiryo UI" panose="020B0604030504040204" pitchFamily="50" charset="-128"/>
                          <a:ea typeface="Meiryo UI" panose="020B0604030504040204" pitchFamily="50" charset="-128"/>
                        </a:rPr>
                        <a:t/>
                      </a:r>
                      <a:br>
                        <a:rPr lang="en-US" altLang="ja-JP" sz="900" b="0" i="0" u="none" strike="noStrike">
                          <a:solidFill>
                            <a:srgbClr val="000000"/>
                          </a:solidFill>
                          <a:effectLst/>
                          <a:latin typeface="Meiryo UI" panose="020B0604030504040204" pitchFamily="50" charset="-128"/>
                          <a:ea typeface="Meiryo UI" panose="020B0604030504040204" pitchFamily="50" charset="-128"/>
                        </a:rPr>
                      </a:br>
                      <a:r>
                        <a:rPr lang="en-US" altLang="ja-JP" sz="900" b="0" i="0" u="none" strike="noStrike">
                          <a:solidFill>
                            <a:srgbClr val="000000"/>
                          </a:solidFill>
                          <a:effectLst/>
                          <a:latin typeface="Meiryo UI" panose="020B0604030504040204" pitchFamily="50" charset="-128"/>
                          <a:ea typeface="Meiryo UI" panose="020B0604030504040204" pitchFamily="50" charset="-128"/>
                        </a:rPr>
                        <a:t>(</a:t>
                      </a:r>
                      <a:r>
                        <a:rPr lang="ja-JP" altLang="en-US" sz="900" b="0" i="0" u="none" strike="noStrike">
                          <a:solidFill>
                            <a:srgbClr val="000000"/>
                          </a:solidFill>
                          <a:effectLst/>
                          <a:latin typeface="Meiryo UI" panose="020B0604030504040204" pitchFamily="50" charset="-128"/>
                          <a:ea typeface="Meiryo UI" panose="020B0604030504040204" pitchFamily="50" charset="-128"/>
                        </a:rPr>
                        <a:t>一貫性</a:t>
                      </a:r>
                      <a:r>
                        <a:rPr lang="en-US" altLang="ja-JP" sz="900" b="0" i="0" u="none" strike="noStrike">
                          <a:solidFill>
                            <a:srgbClr val="000000"/>
                          </a:solidFill>
                          <a:effectLst/>
                          <a:latin typeface="Meiryo UI" panose="020B0604030504040204" pitchFamily="50" charset="-128"/>
                          <a:ea typeface="Meiryo UI" panose="020B0604030504040204"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0032378"/>
                  </a:ext>
                </a:extLst>
              </a:tr>
              <a:tr h="918903">
                <a:tc vMerge="1">
                  <a:txBody>
                    <a:bodyPr/>
                    <a:lstStyle/>
                    <a:p>
                      <a:endParaRPr kumimoji="1" lang="ja-JP" altLang="en-US"/>
                    </a:p>
                  </a:txBody>
                  <a:tcPr/>
                </a:tc>
                <a:tc>
                  <a:txBody>
                    <a:bodyPr/>
                    <a:lstStyle/>
                    <a:p>
                      <a:pPr algn="ctr">
                        <a:lnSpc>
                          <a:spcPct val="100000"/>
                        </a:lnSpc>
                        <a:buFontTx/>
                        <a:buNone/>
                      </a:pP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主要な</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
                      </a:r>
                      <a:br>
                        <a:rPr lang="en-US" altLang="ja-JP" sz="9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改修工事</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03552158"/>
                  </a:ext>
                </a:extLst>
              </a:tr>
              <a:tr h="918903">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地域へ</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もたらされる効果の提示</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171450" indent="-171450" algn="l" fontAlgn="ctr">
                        <a:buFont typeface="Arial" panose="020B0604020202020204" pitchFamily="34" charset="0"/>
                        <a:buChar char="•"/>
                      </a:pP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643653252"/>
                  </a:ext>
                </a:extLst>
              </a:tr>
              <a:tr h="918903">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施設の</a:t>
                      </a:r>
                      <a:endParaRPr lang="en-US" altLang="ja-JP" sz="900" u="none" strike="noStrike">
                        <a:effectLst/>
                        <a:latin typeface="Meiryo UI" panose="020B0604030504040204" pitchFamily="50" charset="-128"/>
                        <a:ea typeface="Meiryo UI" panose="020B0604030504040204" pitchFamily="50" charset="-128"/>
                      </a:endParaRPr>
                    </a:p>
                    <a:p>
                      <a:pPr algn="ctr" fontAlgn="ctr"/>
                      <a:r>
                        <a:rPr lang="ja-JP" altLang="en-US" sz="900" u="none" strike="noStrike">
                          <a:effectLst/>
                          <a:latin typeface="Meiryo UI" panose="020B0604030504040204" pitchFamily="50" charset="-128"/>
                          <a:ea typeface="Meiryo UI" panose="020B0604030504040204" pitchFamily="50" charset="-128"/>
                        </a:rPr>
                        <a:t>高付加</a:t>
                      </a:r>
                      <a:endParaRPr lang="en-US" altLang="ja-JP" sz="900" u="none" strike="noStrike">
                        <a:effectLst/>
                        <a:latin typeface="Meiryo UI" panose="020B0604030504040204" pitchFamily="50" charset="-128"/>
                        <a:ea typeface="Meiryo UI" panose="020B0604030504040204" pitchFamily="50" charset="-128"/>
                      </a:endParaRPr>
                    </a:p>
                    <a:p>
                      <a:pPr algn="ctr" fontAlgn="ctr"/>
                      <a:r>
                        <a:rPr lang="ja-JP" altLang="en-US" sz="900" u="none" strike="noStrike">
                          <a:effectLst/>
                          <a:latin typeface="Meiryo UI" panose="020B0604030504040204" pitchFamily="50" charset="-128"/>
                          <a:ea typeface="Meiryo UI" panose="020B0604030504040204" pitchFamily="50" charset="-128"/>
                        </a:rPr>
                        <a:t>価値化</a:t>
                      </a:r>
                      <a:endParaRPr lang="en-US" altLang="ja-JP" sz="900" u="none" strike="noStrike">
                        <a:effectLst/>
                        <a:latin typeface="Meiryo UI" panose="020B0604030504040204" pitchFamily="50" charset="-128"/>
                        <a:ea typeface="Meiryo UI" panose="020B0604030504040204" pitchFamily="50" charset="-128"/>
                      </a:endParaRPr>
                    </a:p>
                    <a:p>
                      <a:pPr algn="ctr" fontAlgn="ctr"/>
                      <a:r>
                        <a:rPr lang="ja-JP" altLang="en-US" sz="900" u="none" strike="noStrike">
                          <a:effectLst/>
                          <a:latin typeface="Meiryo UI" panose="020B0604030504040204" pitchFamily="50" charset="-128"/>
                          <a:ea typeface="Meiryo UI" panose="020B0604030504040204" pitchFamily="50" charset="-128"/>
                        </a:rPr>
                        <a:t>ポイント</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171450" indent="-171450" algn="l" fontAlgn="ctr">
                        <a:buFont typeface="Arial" panose="020B0604020202020204" pitchFamily="34" charset="0"/>
                        <a:buChar char="•"/>
                      </a:pP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7522876"/>
                  </a:ext>
                </a:extLst>
              </a:tr>
            </a:tbl>
          </a:graphicData>
        </a:graphic>
      </p:graphicFrame>
      <p:sp>
        <p:nvSpPr>
          <p:cNvPr id="3" name="スライド番号プレースホルダー 3">
            <a:extLst>
              <a:ext uri="{FF2B5EF4-FFF2-40B4-BE49-F238E27FC236}">
                <a16:creationId xmlns:a16="http://schemas.microsoft.com/office/drawing/2014/main" id="{9482ADF7-DA96-406E-B926-CDB213A18DA0}"/>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21</a:t>
            </a:fld>
            <a:endParaRPr kumimoji="1" lang="ja-JP" altLang="en-US">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763855C9-DFD1-4722-85D6-365E8F3AD5FD}"/>
              </a:ext>
            </a:extLst>
          </p:cNvPr>
          <p:cNvSpPr/>
          <p:nvPr/>
        </p:nvSpPr>
        <p:spPr>
          <a:xfrm>
            <a:off x="4706471" y="1247454"/>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改修工事前</a:t>
            </a:r>
          </a:p>
        </p:txBody>
      </p:sp>
      <p:sp>
        <p:nvSpPr>
          <p:cNvPr id="8" name="正方形/長方形 7">
            <a:extLst>
              <a:ext uri="{FF2B5EF4-FFF2-40B4-BE49-F238E27FC236}">
                <a16:creationId xmlns:a16="http://schemas.microsoft.com/office/drawing/2014/main" id="{DE707227-21F3-47E5-B95F-4A3794AD6CCC}"/>
              </a:ext>
            </a:extLst>
          </p:cNvPr>
          <p:cNvSpPr/>
          <p:nvPr/>
        </p:nvSpPr>
        <p:spPr>
          <a:xfrm>
            <a:off x="4706471" y="3924882"/>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改修工事後</a:t>
            </a:r>
          </a:p>
        </p:txBody>
      </p:sp>
      <p:sp>
        <p:nvSpPr>
          <p:cNvPr id="9" name="正方形/長方形 8">
            <a:extLst>
              <a:ext uri="{FF2B5EF4-FFF2-40B4-BE49-F238E27FC236}">
                <a16:creationId xmlns:a16="http://schemas.microsoft.com/office/drawing/2014/main" id="{E8B49232-E862-4519-83D2-6D7EB2B685B4}"/>
              </a:ext>
            </a:extLst>
          </p:cNvPr>
          <p:cNvSpPr/>
          <p:nvPr/>
        </p:nvSpPr>
        <p:spPr>
          <a:xfrm>
            <a:off x="4783910" y="1489166"/>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改修対象の現状の写真</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768887E4-880C-411A-B8DF-1CB90E4FFC3C}"/>
              </a:ext>
            </a:extLst>
          </p:cNvPr>
          <p:cNvSpPr/>
          <p:nvPr/>
        </p:nvSpPr>
        <p:spPr>
          <a:xfrm>
            <a:off x="4783910" y="4182319"/>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改修後イメージ写真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11" name="二等辺三角形 10">
            <a:extLst>
              <a:ext uri="{FF2B5EF4-FFF2-40B4-BE49-F238E27FC236}">
                <a16:creationId xmlns:a16="http://schemas.microsoft.com/office/drawing/2014/main" id="{4CD82F90-09C2-4855-B430-27B51F8E7F39}"/>
              </a:ext>
            </a:extLst>
          </p:cNvPr>
          <p:cNvSpPr/>
          <p:nvPr/>
        </p:nvSpPr>
        <p:spPr>
          <a:xfrm flipV="1">
            <a:off x="5595037" y="3798173"/>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438D3F42-0747-4EE0-8137-57BB05B0FEFD}"/>
              </a:ext>
            </a:extLst>
          </p:cNvPr>
          <p:cNvSpPr/>
          <p:nvPr/>
        </p:nvSpPr>
        <p:spPr>
          <a:xfrm>
            <a:off x="4783910" y="1110831"/>
            <a:ext cx="3897511" cy="144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UI" panose="020B0604030504040204" pitchFamily="50" charset="-128"/>
                <a:ea typeface="Meiryo UI" panose="020B0604030504040204" pitchFamily="50" charset="-128"/>
              </a:rPr>
              <a:t>代表的な改修</a:t>
            </a:r>
          </a:p>
        </p:txBody>
      </p:sp>
    </p:spTree>
    <p:extLst>
      <p:ext uri="{BB962C8B-B14F-4D97-AF65-F5344CB8AC3E}">
        <p14:creationId xmlns:p14="http://schemas.microsoft.com/office/powerpoint/2010/main" val="12498218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a:extLst>
              <a:ext uri="{FF2B5EF4-FFF2-40B4-BE49-F238E27FC236}">
                <a16:creationId xmlns:a16="http://schemas.microsoft.com/office/drawing/2014/main" id="{0ACE04DD-0C25-47DA-A748-075FB38DF238}"/>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22</a:t>
            </a:fld>
            <a:endParaRPr kumimoji="1" lang="ja-JP" altLang="en-US">
              <a:latin typeface="Meiryo UI" panose="020B0604030504040204" pitchFamily="50" charset="-128"/>
              <a:ea typeface="Meiryo UI" panose="020B0604030504040204" pitchFamily="50" charset="-128"/>
            </a:endParaRPr>
          </a:p>
        </p:txBody>
      </p:sp>
      <p:graphicFrame>
        <p:nvGraphicFramePr>
          <p:cNvPr id="6" name="表 5">
            <a:extLst>
              <a:ext uri="{FF2B5EF4-FFF2-40B4-BE49-F238E27FC236}">
                <a16:creationId xmlns:a16="http://schemas.microsoft.com/office/drawing/2014/main" id="{8D145EB4-A803-4354-A711-72D7F9921905}"/>
              </a:ext>
            </a:extLst>
          </p:cNvPr>
          <p:cNvGraphicFramePr>
            <a:graphicFrameLocks noGrp="1"/>
          </p:cNvGraphicFramePr>
          <p:nvPr>
            <p:extLst>
              <p:ext uri="{D42A27DB-BD31-4B8C-83A1-F6EECF244321}">
                <p14:modId xmlns:p14="http://schemas.microsoft.com/office/powerpoint/2010/main" val="113618938"/>
              </p:ext>
            </p:extLst>
          </p:nvPr>
        </p:nvGraphicFramePr>
        <p:xfrm>
          <a:off x="333484" y="1114491"/>
          <a:ext cx="8474336" cy="3977290"/>
        </p:xfrm>
        <a:graphic>
          <a:graphicData uri="http://schemas.openxmlformats.org/drawingml/2006/table">
            <a:tbl>
              <a:tblPr>
                <a:tableStyleId>{5C22544A-7EE6-4342-B048-85BDC9FD1C3A}</a:tableStyleId>
              </a:tblPr>
              <a:tblGrid>
                <a:gridCol w="335072">
                  <a:extLst>
                    <a:ext uri="{9D8B030D-6E8A-4147-A177-3AD203B41FA5}">
                      <a16:colId xmlns:a16="http://schemas.microsoft.com/office/drawing/2014/main" val="3632154056"/>
                    </a:ext>
                  </a:extLst>
                </a:gridCol>
                <a:gridCol w="855444">
                  <a:extLst>
                    <a:ext uri="{9D8B030D-6E8A-4147-A177-3AD203B41FA5}">
                      <a16:colId xmlns:a16="http://schemas.microsoft.com/office/drawing/2014/main" val="3437276246"/>
                    </a:ext>
                  </a:extLst>
                </a:gridCol>
                <a:gridCol w="2305050">
                  <a:extLst>
                    <a:ext uri="{9D8B030D-6E8A-4147-A177-3AD203B41FA5}">
                      <a16:colId xmlns:a16="http://schemas.microsoft.com/office/drawing/2014/main" val="1588803434"/>
                    </a:ext>
                  </a:extLst>
                </a:gridCol>
                <a:gridCol w="752475">
                  <a:extLst>
                    <a:ext uri="{9D8B030D-6E8A-4147-A177-3AD203B41FA5}">
                      <a16:colId xmlns:a16="http://schemas.microsoft.com/office/drawing/2014/main" val="1640831227"/>
                    </a:ext>
                  </a:extLst>
                </a:gridCol>
                <a:gridCol w="2143125">
                  <a:extLst>
                    <a:ext uri="{9D8B030D-6E8A-4147-A177-3AD203B41FA5}">
                      <a16:colId xmlns:a16="http://schemas.microsoft.com/office/drawing/2014/main" val="3716139860"/>
                    </a:ext>
                  </a:extLst>
                </a:gridCol>
                <a:gridCol w="1041585">
                  <a:extLst>
                    <a:ext uri="{9D8B030D-6E8A-4147-A177-3AD203B41FA5}">
                      <a16:colId xmlns:a16="http://schemas.microsoft.com/office/drawing/2014/main" val="2508646294"/>
                    </a:ext>
                  </a:extLst>
                </a:gridCol>
                <a:gridCol w="1041585">
                  <a:extLst>
                    <a:ext uri="{9D8B030D-6E8A-4147-A177-3AD203B41FA5}">
                      <a16:colId xmlns:a16="http://schemas.microsoft.com/office/drawing/2014/main" val="1096437254"/>
                    </a:ext>
                  </a:extLst>
                </a:gridCol>
              </a:tblGrid>
              <a:tr h="348438">
                <a:tc>
                  <a:txBody>
                    <a:bodyPr/>
                    <a:lstStyle/>
                    <a:p>
                      <a:pPr algn="l" fontAlgn="ctr"/>
                      <a:r>
                        <a:rPr lang="ja-JP" altLang="en-US" sz="1100" b="1" u="none" strike="noStrike" dirty="0">
                          <a:effectLst/>
                          <a:latin typeface="Meiryo UI" panose="020B0604030504040204" pitchFamily="50" charset="-128"/>
                          <a:ea typeface="Meiryo UI" panose="020B0604030504040204" pitchFamily="50" charset="-128"/>
                        </a:rPr>
                        <a:t>　</a:t>
                      </a:r>
                      <a:r>
                        <a:rPr lang="en-US" altLang="ja-JP" sz="1100" b="1" u="none" strike="noStrike" dirty="0">
                          <a:effectLst/>
                          <a:latin typeface="Meiryo UI" panose="020B0604030504040204" pitchFamily="50" charset="-128"/>
                          <a:ea typeface="Meiryo UI" panose="020B0604030504040204" pitchFamily="50" charset="-128"/>
                        </a:rPr>
                        <a:t>#</a:t>
                      </a: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工事区分</a:t>
                      </a:r>
                      <a:endParaRPr lang="en-US" altLang="ja-JP"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改修工事内容</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u="none" strike="noStrike">
                          <a:effectLst/>
                          <a:latin typeface="Meiryo UI" panose="020B0604030504040204" pitchFamily="50" charset="-128"/>
                          <a:ea typeface="Meiryo UI" panose="020B0604030504040204" pitchFamily="50" charset="-128"/>
                        </a:rPr>
                        <a:t>面積</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工事発注先</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税別事業費</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税別</a:t>
                      </a:r>
                      <a:r>
                        <a:rPr lang="zh-TW" altLang="en-US" sz="1100" b="1" i="0" u="none" strike="noStrike" dirty="0">
                          <a:solidFill>
                            <a:srgbClr val="000000"/>
                          </a:solidFill>
                          <a:effectLst/>
                          <a:latin typeface="Meiryo UI" panose="020B0604030504040204" pitchFamily="50" charset="-128"/>
                          <a:ea typeface="Meiryo UI" panose="020B0604030504040204" pitchFamily="50" charset="-128"/>
                        </a:rPr>
                        <a:t>補助金</a:t>
                      </a:r>
                      <a:endParaRPr lang="en-US" altLang="zh-TW" sz="1100" b="1"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zh-TW" altLang="en-US" sz="1100" b="1" i="0" u="none" strike="noStrike" dirty="0">
                          <a:solidFill>
                            <a:srgbClr val="000000"/>
                          </a:solidFill>
                          <a:effectLst/>
                          <a:latin typeface="Meiryo UI" panose="020B0604030504040204" pitchFamily="50" charset="-128"/>
                          <a:ea typeface="Meiryo UI" panose="020B0604030504040204" pitchFamily="50" charset="-128"/>
                        </a:rPr>
                        <a:t>申請額</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881900706"/>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en-US" altLang="ja-JP" sz="100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b="0" i="0" u="none" strike="noStrike">
                          <a:solidFill>
                            <a:schemeClr val="tx1"/>
                          </a:solidFill>
                          <a:effectLst/>
                          <a:latin typeface="Meiryo UI" panose="020B0604030504040204" pitchFamily="50" charset="-128"/>
                          <a:ea typeface="Meiryo UI" panose="020B0604030504040204" pitchFamily="50" charset="-128"/>
                        </a:rPr>
                        <a:t>㎡</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b="0" i="0" u="none" strike="noStrike">
                          <a:solidFill>
                            <a:schemeClr val="tx1"/>
                          </a:solidFill>
                          <a:effectLst/>
                          <a:latin typeface="Meiryo UI" panose="020B0604030504040204" pitchFamily="50" charset="-128"/>
                          <a:ea typeface="Meiryo UI" panose="020B0604030504040204" pitchFamily="50" charset="-128"/>
                        </a:rPr>
                        <a:t>　〇〇千円</a:t>
                      </a:r>
                      <a:endParaRPr lang="en-US" altLang="ja-JP"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53344131"/>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2</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en-US" altLang="ja-JP"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11435093"/>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3</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en-US" altLang="ja-JP"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86074722"/>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4</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105737"/>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5</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17453373"/>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6</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4886911"/>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7</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58284372"/>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8</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57179745"/>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9</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13713295"/>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10</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32135893"/>
                  </a:ext>
                </a:extLst>
              </a:tr>
              <a:tr h="274744">
                <a:tc gridSpan="5">
                  <a:txBody>
                    <a:bodyPr/>
                    <a:lstStyle/>
                    <a:p>
                      <a:pPr algn="l" fontAlgn="ctr"/>
                      <a:r>
                        <a:rPr lang="ja-JP" altLang="en-US" sz="1000" u="none" strike="noStrike">
                          <a:effectLst/>
                          <a:latin typeface="Meiryo UI" panose="020B0604030504040204" pitchFamily="50" charset="-128"/>
                          <a:ea typeface="Meiryo UI" panose="020B0604030504040204" pitchFamily="50" charset="-128"/>
                        </a:rPr>
                        <a:t>本体工事合計（税別）</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000" b="0" i="0" u="none" strike="noStrike">
                        <a:solidFill>
                          <a:srgbClr val="FF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b="0" i="0" u="none" strike="noStrike">
                          <a:solidFill>
                            <a:schemeClr val="tx1"/>
                          </a:solidFill>
                          <a:effectLst/>
                          <a:latin typeface="Meiryo UI" panose="020B0604030504040204" pitchFamily="50" charset="-128"/>
                          <a:ea typeface="Meiryo UI" panose="020B0604030504040204" pitchFamily="50" charset="-128"/>
                        </a:rPr>
                        <a:t>　〇〇千円</a:t>
                      </a:r>
                      <a:endParaRPr lang="en-US" altLang="ja-JP"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9266669"/>
                  </a:ext>
                </a:extLst>
              </a:tr>
              <a:tr h="274744">
                <a:tc gridSpan="5">
                  <a:txBody>
                    <a:bodyPr/>
                    <a:lstStyle/>
                    <a:p>
                      <a:pPr algn="l" fontAlgn="ctr"/>
                      <a:r>
                        <a:rPr lang="ja-JP" altLang="en-US" sz="1000" u="none" strike="noStrike">
                          <a:effectLst/>
                          <a:latin typeface="Meiryo UI" panose="020B0604030504040204" pitchFamily="50" charset="-128"/>
                          <a:ea typeface="Meiryo UI" panose="020B0604030504040204" pitchFamily="50" charset="-128"/>
                        </a:rPr>
                        <a:t>附帯工事合計（税別）</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000" b="0" i="0" u="none" strike="noStrike">
                        <a:solidFill>
                          <a:srgbClr val="FF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b="0" i="0" u="none" strike="noStrike">
                          <a:solidFill>
                            <a:schemeClr val="tx1"/>
                          </a:solidFill>
                          <a:effectLst/>
                          <a:latin typeface="Meiryo UI" panose="020B0604030504040204" pitchFamily="50" charset="-128"/>
                          <a:ea typeface="Meiryo UI" panose="020B0604030504040204" pitchFamily="50" charset="-128"/>
                        </a:rPr>
                        <a:t>　〇〇千円</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00548252"/>
                  </a:ext>
                </a:extLst>
              </a:tr>
              <a:tr h="274744">
                <a:tc gridSpan="5">
                  <a:txBody>
                    <a:bodyPr/>
                    <a:lstStyle/>
                    <a:p>
                      <a:pPr algn="l" fontAlgn="ctr"/>
                      <a:r>
                        <a:rPr lang="ja-JP" altLang="en-US" sz="1000" u="none" strike="noStrike">
                          <a:effectLst/>
                          <a:latin typeface="Meiryo UI" panose="020B0604030504040204" pitchFamily="50" charset="-128"/>
                          <a:ea typeface="Meiryo UI" panose="020B0604030504040204" pitchFamily="50" charset="-128"/>
                        </a:rPr>
                        <a:t>総額（税別）</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000" b="0" i="0" u="none" strike="noStrike">
                        <a:solidFill>
                          <a:srgbClr val="FF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　〇〇千円</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71172245"/>
                  </a:ext>
                </a:extLst>
              </a:tr>
            </a:tbl>
          </a:graphicData>
        </a:graphic>
      </p:graphicFrame>
      <p:graphicFrame>
        <p:nvGraphicFramePr>
          <p:cNvPr id="9" name="表 9">
            <a:extLst>
              <a:ext uri="{FF2B5EF4-FFF2-40B4-BE49-F238E27FC236}">
                <a16:creationId xmlns:a16="http://schemas.microsoft.com/office/drawing/2014/main" id="{662312AE-A83A-4399-9138-B5D99BB316D1}"/>
              </a:ext>
            </a:extLst>
          </p:cNvPr>
          <p:cNvGraphicFramePr>
            <a:graphicFrameLocks noGrp="1"/>
          </p:cNvGraphicFramePr>
          <p:nvPr/>
        </p:nvGraphicFramePr>
        <p:xfrm>
          <a:off x="333484" y="5807193"/>
          <a:ext cx="8474335" cy="741680"/>
        </p:xfrm>
        <a:graphic>
          <a:graphicData uri="http://schemas.openxmlformats.org/drawingml/2006/table">
            <a:tbl>
              <a:tblPr firstRow="1" bandRow="1">
                <a:tableStyleId>{2D5ABB26-0587-4C30-8999-92F81FD0307C}</a:tableStyleId>
              </a:tblPr>
              <a:tblGrid>
                <a:gridCol w="669080">
                  <a:extLst>
                    <a:ext uri="{9D8B030D-6E8A-4147-A177-3AD203B41FA5}">
                      <a16:colId xmlns:a16="http://schemas.microsoft.com/office/drawing/2014/main" val="4059974122"/>
                    </a:ext>
                  </a:extLst>
                </a:gridCol>
                <a:gridCol w="7805255">
                  <a:extLst>
                    <a:ext uri="{9D8B030D-6E8A-4147-A177-3AD203B41FA5}">
                      <a16:colId xmlns:a16="http://schemas.microsoft.com/office/drawing/2014/main" val="3557855340"/>
                    </a:ext>
                  </a:extLst>
                </a:gridCol>
              </a:tblGrid>
              <a:tr h="370840">
                <a:tc>
                  <a:txBody>
                    <a:bodyPr/>
                    <a:lstStyle/>
                    <a:p>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1</a:t>
                      </a:r>
                      <a:r>
                        <a:rPr kumimoji="1" lang="ja-JP" altLang="en-US" sz="1100" b="1">
                          <a:latin typeface="Meiryo UI" panose="020B0604030504040204" pitchFamily="50" charset="-128"/>
                          <a:ea typeface="Meiryo UI" panose="020B0604030504040204" pitchFamily="50" charset="-128"/>
                        </a:rPr>
                        <a:t>期</a:t>
                      </a:r>
                      <a:endParaRPr kumimoji="1" lang="ja-JP" altLang="en-US" sz="11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endParaRPr kumimoji="1" lang="ja-JP" altLang="en-US" sz="110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7138266"/>
                  </a:ext>
                </a:extLst>
              </a:tr>
              <a:tr h="370840">
                <a:tc>
                  <a:txBody>
                    <a:bodyPr/>
                    <a:lstStyle/>
                    <a:p>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2</a:t>
                      </a:r>
                      <a:r>
                        <a:rPr kumimoji="1" lang="ja-JP" altLang="en-US" sz="1100" b="1">
                          <a:latin typeface="Meiryo UI" panose="020B0604030504040204" pitchFamily="50" charset="-128"/>
                          <a:ea typeface="Meiryo UI" panose="020B0604030504040204" pitchFamily="50" charset="-128"/>
                        </a:rPr>
                        <a:t>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endParaRPr kumimoji="1" lang="ja-JP" altLang="en-US" sz="110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9764042"/>
                  </a:ext>
                </a:extLst>
              </a:tr>
            </a:tbl>
          </a:graphicData>
        </a:graphic>
      </p:graphicFrame>
      <p:sp>
        <p:nvSpPr>
          <p:cNvPr id="10" name="テキスト ボックス 9">
            <a:extLst>
              <a:ext uri="{FF2B5EF4-FFF2-40B4-BE49-F238E27FC236}">
                <a16:creationId xmlns:a16="http://schemas.microsoft.com/office/drawing/2014/main" id="{7689B47D-6503-4526-9B9A-766484685E15}"/>
              </a:ext>
            </a:extLst>
          </p:cNvPr>
          <p:cNvSpPr txBox="1"/>
          <p:nvPr/>
        </p:nvSpPr>
        <p:spPr>
          <a:xfrm>
            <a:off x="333483" y="5376306"/>
            <a:ext cx="8474335" cy="430887"/>
          </a:xfrm>
          <a:prstGeom prst="rect">
            <a:avLst/>
          </a:prstGeom>
          <a:noFill/>
        </p:spPr>
        <p:txBody>
          <a:bodyPr wrap="square">
            <a:spAutoFit/>
          </a:bodyPr>
          <a:lstStyle/>
          <a:p>
            <a:r>
              <a:rPr lang="ja-JP" altLang="en-US" sz="1100" b="1" dirty="0">
                <a:latin typeface="Meiryo UI" panose="020B0604030504040204" pitchFamily="50" charset="-128"/>
                <a:ea typeface="Meiryo UI" panose="020B0604030504040204" pitchFamily="50" charset="-128"/>
              </a:rPr>
              <a:t>複数年度にわたる事業を計画しており、</a:t>
            </a:r>
            <a:r>
              <a:rPr lang="ja-JP" altLang="en-US" sz="1100" b="1">
                <a:latin typeface="Meiryo UI" panose="020B0604030504040204" pitchFamily="50" charset="-128"/>
                <a:ea typeface="Meiryo UI" panose="020B0604030504040204" pitchFamily="50" charset="-128"/>
              </a:rPr>
              <a:t>工事が第</a:t>
            </a:r>
            <a:r>
              <a:rPr lang="en-US" altLang="ja-JP" sz="1100" b="1">
                <a:latin typeface="Meiryo UI" panose="020B0604030504040204" pitchFamily="50" charset="-128"/>
                <a:ea typeface="Meiryo UI" panose="020B0604030504040204" pitchFamily="50" charset="-128"/>
              </a:rPr>
              <a:t>1</a:t>
            </a:r>
            <a:r>
              <a:rPr lang="ja-JP" altLang="en-US" sz="1100" b="1">
                <a:latin typeface="Meiryo UI" panose="020B0604030504040204" pitchFamily="50" charset="-128"/>
                <a:ea typeface="Meiryo UI" panose="020B0604030504040204" pitchFamily="50" charset="-128"/>
              </a:rPr>
              <a:t>期・</a:t>
            </a:r>
            <a:r>
              <a:rPr lang="ja-JP" altLang="en-US" sz="1100" b="1" dirty="0">
                <a:latin typeface="Meiryo UI" panose="020B0604030504040204" pitchFamily="50" charset="-128"/>
                <a:ea typeface="Meiryo UI" panose="020B0604030504040204" pitchFamily="50" charset="-128"/>
              </a:rPr>
              <a:t>第</a:t>
            </a:r>
            <a:r>
              <a:rPr lang="en-US" altLang="ja-JP" sz="1100" b="1" dirty="0">
                <a:latin typeface="Meiryo UI" panose="020B0604030504040204" pitchFamily="50" charset="-128"/>
                <a:ea typeface="Meiryo UI" panose="020B0604030504040204" pitchFamily="50" charset="-128"/>
              </a:rPr>
              <a:t>2</a:t>
            </a:r>
            <a:r>
              <a:rPr lang="ja-JP" altLang="en-US" sz="1100" b="1" dirty="0">
                <a:latin typeface="Meiryo UI" panose="020B0604030504040204" pitchFamily="50" charset="-128"/>
                <a:ea typeface="Meiryo UI" panose="020B0604030504040204" pitchFamily="50" charset="-128"/>
              </a:rPr>
              <a:t>期にまたがる場合はそれぞれの期間で実施する事業の概要を記載してください。</a:t>
            </a:r>
            <a:endParaRPr lang="en-US" altLang="ja-JP" sz="1100" b="1" dirty="0">
              <a:latin typeface="Meiryo UI" panose="020B0604030504040204" pitchFamily="50" charset="-128"/>
              <a:ea typeface="Meiryo UI" panose="020B0604030504040204" pitchFamily="50" charset="-128"/>
            </a:endParaRPr>
          </a:p>
          <a:p>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対象者のみ記入</a:t>
            </a:r>
          </a:p>
        </p:txBody>
      </p:sp>
      <p:sp>
        <p:nvSpPr>
          <p:cNvPr id="8" name="テキスト ボックス 7">
            <a:extLst>
              <a:ext uri="{FF2B5EF4-FFF2-40B4-BE49-F238E27FC236}">
                <a16:creationId xmlns:a16="http://schemas.microsoft.com/office/drawing/2014/main" id="{CBFF7E7F-4475-4881-A603-90D05FD558AC}"/>
              </a:ext>
            </a:extLst>
          </p:cNvPr>
          <p:cNvSpPr txBox="1"/>
          <p:nvPr/>
        </p:nvSpPr>
        <p:spPr>
          <a:xfrm>
            <a:off x="336082" y="808371"/>
            <a:ext cx="8474335" cy="261610"/>
          </a:xfrm>
          <a:prstGeom prst="rect">
            <a:avLst/>
          </a:prstGeom>
          <a:noFill/>
        </p:spPr>
        <p:txBody>
          <a:bodyPr wrap="square">
            <a:spAutoFit/>
          </a:bodyPr>
          <a:lstStyle/>
          <a:p>
            <a:r>
              <a:rPr lang="ja-JP" altLang="en-US" sz="1100" b="1" dirty="0">
                <a:latin typeface="Meiryo UI" panose="020B0604030504040204" pitchFamily="50" charset="-128"/>
                <a:ea typeface="Meiryo UI" panose="020B0604030504040204" pitchFamily="50" charset="-128"/>
              </a:rPr>
              <a:t>実施する全ての改修事業（主要な改修工事についても含める）について記載してください。必要に応じて列を追加してください。</a:t>
            </a:r>
          </a:p>
        </p:txBody>
      </p:sp>
    </p:spTree>
    <p:extLst>
      <p:ext uri="{BB962C8B-B14F-4D97-AF65-F5344CB8AC3E}">
        <p14:creationId xmlns:p14="http://schemas.microsoft.com/office/powerpoint/2010/main" val="13971642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28ACDCB1-372A-4B6A-89A5-FF6DF0577F12}"/>
              </a:ext>
            </a:extLst>
          </p:cNvPr>
          <p:cNvGraphicFramePr>
            <a:graphicFrameLocks noGrp="1"/>
          </p:cNvGraphicFramePr>
          <p:nvPr/>
        </p:nvGraphicFramePr>
        <p:xfrm>
          <a:off x="297454" y="1129724"/>
          <a:ext cx="8546400" cy="5453955"/>
        </p:xfrm>
        <a:graphic>
          <a:graphicData uri="http://schemas.openxmlformats.org/drawingml/2006/table">
            <a:tbl>
              <a:tblPr>
                <a:tableStyleId>{5C22544A-7EE6-4342-B048-85BDC9FD1C3A}</a:tableStyleId>
              </a:tblPr>
              <a:tblGrid>
                <a:gridCol w="4269543">
                  <a:extLst>
                    <a:ext uri="{9D8B030D-6E8A-4147-A177-3AD203B41FA5}">
                      <a16:colId xmlns:a16="http://schemas.microsoft.com/office/drawing/2014/main" val="912861275"/>
                    </a:ext>
                  </a:extLst>
                </a:gridCol>
                <a:gridCol w="4276857">
                  <a:extLst>
                    <a:ext uri="{9D8B030D-6E8A-4147-A177-3AD203B41FA5}">
                      <a16:colId xmlns:a16="http://schemas.microsoft.com/office/drawing/2014/main" val="1340851421"/>
                    </a:ext>
                  </a:extLst>
                </a:gridCol>
              </a:tblGrid>
              <a:tr h="208802">
                <a:tc>
                  <a:txBody>
                    <a:bodyPr/>
                    <a:lstStyle/>
                    <a:p>
                      <a:pPr algn="ctr" fontAlgn="ctr"/>
                      <a:r>
                        <a:rPr lang="ja-JP" altLang="en-US" sz="1200" b="1" i="0" u="none" strike="noStrike" dirty="0">
                          <a:solidFill>
                            <a:schemeClr val="tx1"/>
                          </a:solidFill>
                          <a:effectLst/>
                          <a:latin typeface="Meiryo UI" panose="020B0604030504040204" pitchFamily="50" charset="-128"/>
                          <a:ea typeface="Meiryo UI" panose="020B0604030504040204" pitchFamily="50" charset="-128"/>
                        </a:rPr>
                        <a:t>改修工事内容①</a:t>
                      </a:r>
                      <a:endParaRPr lang="en-US" altLang="ja-JP" sz="12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2"/>
                    </a:solidFill>
                  </a:tcPr>
                </a:tc>
                <a:tc>
                  <a:txBody>
                    <a:bodyPr/>
                    <a:lstStyle/>
                    <a:p>
                      <a:pPr algn="ctr" fontAlgn="ctr"/>
                      <a:r>
                        <a:rPr lang="ja-JP" altLang="en-US" sz="1200" b="1" i="0" u="none" strike="noStrike" dirty="0">
                          <a:solidFill>
                            <a:schemeClr val="tx1"/>
                          </a:solidFill>
                          <a:effectLst/>
                          <a:latin typeface="Meiryo UI" panose="020B0604030504040204" pitchFamily="50" charset="-128"/>
                          <a:ea typeface="Meiryo UI" panose="020B0604030504040204" pitchFamily="50" charset="-128"/>
                        </a:rPr>
                        <a:t>改修工事内容②</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2"/>
                    </a:solidFill>
                  </a:tcPr>
                </a:tc>
                <a:extLst>
                  <a:ext uri="{0D108BD9-81ED-4DB2-BD59-A6C34878D82A}">
                    <a16:rowId xmlns:a16="http://schemas.microsoft.com/office/drawing/2014/main" val="1044997976"/>
                  </a:ext>
                </a:extLst>
              </a:tr>
              <a:tr h="5245153">
                <a:tc>
                  <a:txBody>
                    <a:bodyPr/>
                    <a:lstStyle/>
                    <a:p>
                      <a:pPr algn="ctr" fontAlgn="ctr"/>
                      <a:endParaRPr lang="ja-JP" altLang="en-US" sz="900" b="0" i="0" u="none" strike="noStrike">
                        <a:solidFill>
                          <a:srgbClr val="FF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7101179"/>
                  </a:ext>
                </a:extLst>
              </a:tr>
            </a:tbl>
          </a:graphicData>
        </a:graphic>
      </p:graphicFrame>
      <p:sp>
        <p:nvSpPr>
          <p:cNvPr id="3" name="スライド番号プレースホルダー 3">
            <a:extLst>
              <a:ext uri="{FF2B5EF4-FFF2-40B4-BE49-F238E27FC236}">
                <a16:creationId xmlns:a16="http://schemas.microsoft.com/office/drawing/2014/main" id="{7DABFA1A-CFD3-4336-B725-4782AFDF0E71}"/>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23</a:t>
            </a:fld>
            <a:endParaRPr kumimoji="1" lang="ja-JP" altLang="en-US">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6A7871CE-644F-4845-8081-E70D702745C5}"/>
              </a:ext>
            </a:extLst>
          </p:cNvPr>
          <p:cNvSpPr/>
          <p:nvPr/>
        </p:nvSpPr>
        <p:spPr>
          <a:xfrm>
            <a:off x="4684956" y="1352996"/>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改修工事前</a:t>
            </a:r>
          </a:p>
        </p:txBody>
      </p:sp>
      <p:sp>
        <p:nvSpPr>
          <p:cNvPr id="5" name="正方形/長方形 4">
            <a:extLst>
              <a:ext uri="{FF2B5EF4-FFF2-40B4-BE49-F238E27FC236}">
                <a16:creationId xmlns:a16="http://schemas.microsoft.com/office/drawing/2014/main" id="{AF1FA777-7EF3-4ECE-A90E-2BAE31748387}"/>
              </a:ext>
            </a:extLst>
          </p:cNvPr>
          <p:cNvSpPr/>
          <p:nvPr/>
        </p:nvSpPr>
        <p:spPr>
          <a:xfrm>
            <a:off x="4684956" y="3924882"/>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改修工事後</a:t>
            </a:r>
          </a:p>
        </p:txBody>
      </p:sp>
      <p:sp>
        <p:nvSpPr>
          <p:cNvPr id="6" name="正方形/長方形 5">
            <a:extLst>
              <a:ext uri="{FF2B5EF4-FFF2-40B4-BE49-F238E27FC236}">
                <a16:creationId xmlns:a16="http://schemas.microsoft.com/office/drawing/2014/main" id="{4AA3932D-FAE5-4347-9F2B-3FEBC60BCBBC}"/>
              </a:ext>
            </a:extLst>
          </p:cNvPr>
          <p:cNvSpPr/>
          <p:nvPr/>
        </p:nvSpPr>
        <p:spPr>
          <a:xfrm>
            <a:off x="4762395" y="1644130"/>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改修対象の現状の写真</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206C78F4-C6C9-41FE-A925-91E10964D876}"/>
              </a:ext>
            </a:extLst>
          </p:cNvPr>
          <p:cNvSpPr/>
          <p:nvPr/>
        </p:nvSpPr>
        <p:spPr>
          <a:xfrm>
            <a:off x="4762395" y="4278205"/>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改修後イメージ写真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8" name="二等辺三角形 7">
            <a:extLst>
              <a:ext uri="{FF2B5EF4-FFF2-40B4-BE49-F238E27FC236}">
                <a16:creationId xmlns:a16="http://schemas.microsoft.com/office/drawing/2014/main" id="{70B7DEEF-80E0-4F58-BE31-7AF791033D39}"/>
              </a:ext>
            </a:extLst>
          </p:cNvPr>
          <p:cNvSpPr/>
          <p:nvPr/>
        </p:nvSpPr>
        <p:spPr>
          <a:xfrm flipV="1">
            <a:off x="5582758" y="3841777"/>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2B6FF458-97F3-4F09-8547-76BDF5415E2C}"/>
              </a:ext>
            </a:extLst>
          </p:cNvPr>
          <p:cNvSpPr/>
          <p:nvPr/>
        </p:nvSpPr>
        <p:spPr>
          <a:xfrm>
            <a:off x="406656" y="1352996"/>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改修工事前</a:t>
            </a:r>
          </a:p>
        </p:txBody>
      </p:sp>
      <p:sp>
        <p:nvSpPr>
          <p:cNvPr id="20" name="正方形/長方形 19">
            <a:extLst>
              <a:ext uri="{FF2B5EF4-FFF2-40B4-BE49-F238E27FC236}">
                <a16:creationId xmlns:a16="http://schemas.microsoft.com/office/drawing/2014/main" id="{47DC1CAD-E04B-4F42-A57A-1536417B9437}"/>
              </a:ext>
            </a:extLst>
          </p:cNvPr>
          <p:cNvSpPr/>
          <p:nvPr/>
        </p:nvSpPr>
        <p:spPr>
          <a:xfrm>
            <a:off x="406656" y="3924882"/>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改修工事後</a:t>
            </a:r>
          </a:p>
        </p:txBody>
      </p:sp>
      <p:sp>
        <p:nvSpPr>
          <p:cNvPr id="21" name="正方形/長方形 20">
            <a:extLst>
              <a:ext uri="{FF2B5EF4-FFF2-40B4-BE49-F238E27FC236}">
                <a16:creationId xmlns:a16="http://schemas.microsoft.com/office/drawing/2014/main" id="{0762B2C2-0ED9-486E-9B30-4BF225937780}"/>
              </a:ext>
            </a:extLst>
          </p:cNvPr>
          <p:cNvSpPr/>
          <p:nvPr/>
        </p:nvSpPr>
        <p:spPr>
          <a:xfrm>
            <a:off x="484095" y="1644130"/>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改修対象の現状の写真</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C57BD397-7776-40B3-8136-4308CAEBE97B}"/>
              </a:ext>
            </a:extLst>
          </p:cNvPr>
          <p:cNvSpPr/>
          <p:nvPr/>
        </p:nvSpPr>
        <p:spPr>
          <a:xfrm>
            <a:off x="484095" y="4278205"/>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改修後イメージ写真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3" name="二等辺三角形 22">
            <a:extLst>
              <a:ext uri="{FF2B5EF4-FFF2-40B4-BE49-F238E27FC236}">
                <a16:creationId xmlns:a16="http://schemas.microsoft.com/office/drawing/2014/main" id="{F406456C-0493-4F4E-A08E-9FF53492FB37}"/>
              </a:ext>
            </a:extLst>
          </p:cNvPr>
          <p:cNvSpPr/>
          <p:nvPr/>
        </p:nvSpPr>
        <p:spPr>
          <a:xfrm flipV="1">
            <a:off x="1304458" y="3841777"/>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734C6156-F1BF-4A29-8ACF-108B1D9B48CB}"/>
              </a:ext>
            </a:extLst>
          </p:cNvPr>
          <p:cNvSpPr txBox="1"/>
          <p:nvPr/>
        </p:nvSpPr>
        <p:spPr>
          <a:xfrm>
            <a:off x="407376" y="860817"/>
            <a:ext cx="8474335" cy="261610"/>
          </a:xfrm>
          <a:prstGeom prst="rect">
            <a:avLst/>
          </a:prstGeom>
          <a:noFill/>
        </p:spPr>
        <p:txBody>
          <a:bodyPr wrap="square">
            <a:spAutoFit/>
          </a:bodyPr>
          <a:lstStyle/>
          <a:p>
            <a:r>
              <a:rPr lang="ja-JP" altLang="en-US" sz="1100" b="1" dirty="0">
                <a:latin typeface="Meiryo UI" panose="020B0604030504040204" pitchFamily="50" charset="-128"/>
                <a:ea typeface="Meiryo UI" panose="020B0604030504040204" pitchFamily="50" charset="-128"/>
              </a:rPr>
              <a:t>「事業一覧」の番号・改修工事内容と一致するように改修事業について記載してください。必要に応じてこちらのスライドを追加してください。</a:t>
            </a:r>
          </a:p>
        </p:txBody>
      </p:sp>
    </p:spTree>
    <p:extLst>
      <p:ext uri="{BB962C8B-B14F-4D97-AF65-F5344CB8AC3E}">
        <p14:creationId xmlns:p14="http://schemas.microsoft.com/office/powerpoint/2010/main" val="11661556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4">
            <a:extLst>
              <a:ext uri="{FF2B5EF4-FFF2-40B4-BE49-F238E27FC236}">
                <a16:creationId xmlns:a16="http://schemas.microsoft.com/office/drawing/2014/main" id="{81E39878-DC2C-403C-AD84-3949403F1D46}"/>
              </a:ext>
            </a:extLst>
          </p:cNvPr>
          <p:cNvGraphicFramePr>
            <a:graphicFrameLocks noGrp="1"/>
          </p:cNvGraphicFramePr>
          <p:nvPr>
            <p:extLst>
              <p:ext uri="{D42A27DB-BD31-4B8C-83A1-F6EECF244321}">
                <p14:modId xmlns:p14="http://schemas.microsoft.com/office/powerpoint/2010/main" val="2642176991"/>
              </p:ext>
            </p:extLst>
          </p:nvPr>
        </p:nvGraphicFramePr>
        <p:xfrm>
          <a:off x="257175" y="1376218"/>
          <a:ext cx="8648692" cy="5234830"/>
        </p:xfrm>
        <a:graphic>
          <a:graphicData uri="http://schemas.openxmlformats.org/drawingml/2006/table">
            <a:tbl>
              <a:tblPr firstRow="1" bandRow="1">
                <a:tableStyleId>{C083E6E3-FA7D-4D7B-A595-EF9225AFEA82}</a:tableStyleId>
              </a:tblPr>
              <a:tblGrid>
                <a:gridCol w="217742">
                  <a:extLst>
                    <a:ext uri="{9D8B030D-6E8A-4147-A177-3AD203B41FA5}">
                      <a16:colId xmlns:a16="http://schemas.microsoft.com/office/drawing/2014/main" val="2410514859"/>
                    </a:ext>
                  </a:extLst>
                </a:gridCol>
                <a:gridCol w="337238">
                  <a:extLst>
                    <a:ext uri="{9D8B030D-6E8A-4147-A177-3AD203B41FA5}">
                      <a16:colId xmlns:a16="http://schemas.microsoft.com/office/drawing/2014/main" val="1604511688"/>
                    </a:ext>
                  </a:extLst>
                </a:gridCol>
                <a:gridCol w="337238">
                  <a:extLst>
                    <a:ext uri="{9D8B030D-6E8A-4147-A177-3AD203B41FA5}">
                      <a16:colId xmlns:a16="http://schemas.microsoft.com/office/drawing/2014/main" val="20002"/>
                    </a:ext>
                  </a:extLst>
                </a:gridCol>
                <a:gridCol w="337238">
                  <a:extLst>
                    <a:ext uri="{9D8B030D-6E8A-4147-A177-3AD203B41FA5}">
                      <a16:colId xmlns:a16="http://schemas.microsoft.com/office/drawing/2014/main" val="3453622333"/>
                    </a:ext>
                  </a:extLst>
                </a:gridCol>
                <a:gridCol w="337238">
                  <a:extLst>
                    <a:ext uri="{9D8B030D-6E8A-4147-A177-3AD203B41FA5}">
                      <a16:colId xmlns:a16="http://schemas.microsoft.com/office/drawing/2014/main" val="20005"/>
                    </a:ext>
                  </a:extLst>
                </a:gridCol>
                <a:gridCol w="337238">
                  <a:extLst>
                    <a:ext uri="{9D8B030D-6E8A-4147-A177-3AD203B41FA5}">
                      <a16:colId xmlns:a16="http://schemas.microsoft.com/office/drawing/2014/main" val="20006"/>
                    </a:ext>
                  </a:extLst>
                </a:gridCol>
                <a:gridCol w="337238">
                  <a:extLst>
                    <a:ext uri="{9D8B030D-6E8A-4147-A177-3AD203B41FA5}">
                      <a16:colId xmlns:a16="http://schemas.microsoft.com/office/drawing/2014/main" val="20007"/>
                    </a:ext>
                  </a:extLst>
                </a:gridCol>
                <a:gridCol w="337238">
                  <a:extLst>
                    <a:ext uri="{9D8B030D-6E8A-4147-A177-3AD203B41FA5}">
                      <a16:colId xmlns:a16="http://schemas.microsoft.com/office/drawing/2014/main" val="20008"/>
                    </a:ext>
                  </a:extLst>
                </a:gridCol>
                <a:gridCol w="337238">
                  <a:extLst>
                    <a:ext uri="{9D8B030D-6E8A-4147-A177-3AD203B41FA5}">
                      <a16:colId xmlns:a16="http://schemas.microsoft.com/office/drawing/2014/main" val="20009"/>
                    </a:ext>
                  </a:extLst>
                </a:gridCol>
                <a:gridCol w="337238">
                  <a:extLst>
                    <a:ext uri="{9D8B030D-6E8A-4147-A177-3AD203B41FA5}">
                      <a16:colId xmlns:a16="http://schemas.microsoft.com/office/drawing/2014/main" val="20010"/>
                    </a:ext>
                  </a:extLst>
                </a:gridCol>
                <a:gridCol w="337238">
                  <a:extLst>
                    <a:ext uri="{9D8B030D-6E8A-4147-A177-3AD203B41FA5}">
                      <a16:colId xmlns:a16="http://schemas.microsoft.com/office/drawing/2014/main" val="20011"/>
                    </a:ext>
                  </a:extLst>
                </a:gridCol>
                <a:gridCol w="337238">
                  <a:extLst>
                    <a:ext uri="{9D8B030D-6E8A-4147-A177-3AD203B41FA5}">
                      <a16:colId xmlns:a16="http://schemas.microsoft.com/office/drawing/2014/main" val="20012"/>
                    </a:ext>
                  </a:extLst>
                </a:gridCol>
                <a:gridCol w="337238">
                  <a:extLst>
                    <a:ext uri="{9D8B030D-6E8A-4147-A177-3AD203B41FA5}">
                      <a16:colId xmlns:a16="http://schemas.microsoft.com/office/drawing/2014/main" val="20013"/>
                    </a:ext>
                  </a:extLst>
                </a:gridCol>
                <a:gridCol w="337238">
                  <a:extLst>
                    <a:ext uri="{9D8B030D-6E8A-4147-A177-3AD203B41FA5}">
                      <a16:colId xmlns:a16="http://schemas.microsoft.com/office/drawing/2014/main" val="20014"/>
                    </a:ext>
                  </a:extLst>
                </a:gridCol>
                <a:gridCol w="337238">
                  <a:extLst>
                    <a:ext uri="{9D8B030D-6E8A-4147-A177-3AD203B41FA5}">
                      <a16:colId xmlns:a16="http://schemas.microsoft.com/office/drawing/2014/main" val="20015"/>
                    </a:ext>
                  </a:extLst>
                </a:gridCol>
                <a:gridCol w="337238">
                  <a:extLst>
                    <a:ext uri="{9D8B030D-6E8A-4147-A177-3AD203B41FA5}">
                      <a16:colId xmlns:a16="http://schemas.microsoft.com/office/drawing/2014/main" val="20016"/>
                    </a:ext>
                  </a:extLst>
                </a:gridCol>
                <a:gridCol w="337238">
                  <a:extLst>
                    <a:ext uri="{9D8B030D-6E8A-4147-A177-3AD203B41FA5}">
                      <a16:colId xmlns:a16="http://schemas.microsoft.com/office/drawing/2014/main" val="1259447307"/>
                    </a:ext>
                  </a:extLst>
                </a:gridCol>
                <a:gridCol w="337238">
                  <a:extLst>
                    <a:ext uri="{9D8B030D-6E8A-4147-A177-3AD203B41FA5}">
                      <a16:colId xmlns:a16="http://schemas.microsoft.com/office/drawing/2014/main" val="1959618967"/>
                    </a:ext>
                  </a:extLst>
                </a:gridCol>
                <a:gridCol w="337238">
                  <a:extLst>
                    <a:ext uri="{9D8B030D-6E8A-4147-A177-3AD203B41FA5}">
                      <a16:colId xmlns:a16="http://schemas.microsoft.com/office/drawing/2014/main" val="3499725561"/>
                    </a:ext>
                  </a:extLst>
                </a:gridCol>
                <a:gridCol w="337238">
                  <a:extLst>
                    <a:ext uri="{9D8B030D-6E8A-4147-A177-3AD203B41FA5}">
                      <a16:colId xmlns:a16="http://schemas.microsoft.com/office/drawing/2014/main" val="910170383"/>
                    </a:ext>
                  </a:extLst>
                </a:gridCol>
                <a:gridCol w="337238">
                  <a:extLst>
                    <a:ext uri="{9D8B030D-6E8A-4147-A177-3AD203B41FA5}">
                      <a16:colId xmlns:a16="http://schemas.microsoft.com/office/drawing/2014/main" val="3320065346"/>
                    </a:ext>
                  </a:extLst>
                </a:gridCol>
                <a:gridCol w="337238">
                  <a:extLst>
                    <a:ext uri="{9D8B030D-6E8A-4147-A177-3AD203B41FA5}">
                      <a16:colId xmlns:a16="http://schemas.microsoft.com/office/drawing/2014/main" val="4270959445"/>
                    </a:ext>
                  </a:extLst>
                </a:gridCol>
                <a:gridCol w="337238">
                  <a:extLst>
                    <a:ext uri="{9D8B030D-6E8A-4147-A177-3AD203B41FA5}">
                      <a16:colId xmlns:a16="http://schemas.microsoft.com/office/drawing/2014/main" val="767095568"/>
                    </a:ext>
                  </a:extLst>
                </a:gridCol>
                <a:gridCol w="337238">
                  <a:extLst>
                    <a:ext uri="{9D8B030D-6E8A-4147-A177-3AD203B41FA5}">
                      <a16:colId xmlns:a16="http://schemas.microsoft.com/office/drawing/2014/main" val="973742052"/>
                    </a:ext>
                  </a:extLst>
                </a:gridCol>
                <a:gridCol w="337238">
                  <a:extLst>
                    <a:ext uri="{9D8B030D-6E8A-4147-A177-3AD203B41FA5}">
                      <a16:colId xmlns:a16="http://schemas.microsoft.com/office/drawing/2014/main" val="2575844476"/>
                    </a:ext>
                  </a:extLst>
                </a:gridCol>
                <a:gridCol w="337238">
                  <a:extLst>
                    <a:ext uri="{9D8B030D-6E8A-4147-A177-3AD203B41FA5}">
                      <a16:colId xmlns:a16="http://schemas.microsoft.com/office/drawing/2014/main" val="2873873041"/>
                    </a:ext>
                  </a:extLst>
                </a:gridCol>
              </a:tblGrid>
              <a:tr h="410400">
                <a:tc gridSpan="2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Meiryo UI" panose="020B0604030504040204" pitchFamily="50" charset="-128"/>
                          <a:ea typeface="Meiryo UI" panose="020B0604030504040204" pitchFamily="50" charset="-128"/>
                        </a:rPr>
                        <a:t>実施スケジュール</a:t>
                      </a: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ctr"/>
                      <a:endParaRPr kumimoji="1" lang="ja-JP" altLang="en-US" sz="1200"/>
                    </a:p>
                  </a:txBody>
                  <a:tcPr anchor="ctr">
                    <a:lnL w="19050"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R w="19050"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068976465"/>
                  </a:ext>
                </a:extLst>
              </a:tr>
              <a:tr h="28385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1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第</a:t>
                      </a:r>
                      <a:r>
                        <a:rPr kumimoji="1" lang="en-US" altLang="ja-JP" sz="1000" b="1" dirty="0">
                          <a:latin typeface="Meiryo UI" panose="020B0604030504040204" pitchFamily="50" charset="-128"/>
                          <a:ea typeface="Meiryo UI" panose="020B0604030504040204" pitchFamily="50" charset="-128"/>
                        </a:rPr>
                        <a:t>1</a:t>
                      </a:r>
                      <a:r>
                        <a:rPr kumimoji="1" lang="ja-JP" altLang="en-US" sz="1000" b="1" dirty="0">
                          <a:latin typeface="Meiryo UI" panose="020B0604030504040204" pitchFamily="50" charset="-128"/>
                          <a:ea typeface="Meiryo UI" panose="020B0604030504040204" pitchFamily="50" charset="-128"/>
                        </a:rPr>
                        <a:t>期（</a:t>
                      </a:r>
                      <a:r>
                        <a:rPr kumimoji="1" lang="en-US" altLang="ja-JP" sz="1000" b="1" dirty="0">
                          <a:latin typeface="Meiryo UI" panose="020B0604030504040204" pitchFamily="50" charset="-128"/>
                          <a:ea typeface="Meiryo UI" panose="020B0604030504040204" pitchFamily="50" charset="-128"/>
                        </a:rPr>
                        <a:t>R5</a:t>
                      </a:r>
                      <a:r>
                        <a:rPr kumimoji="1" lang="ja-JP" altLang="en-US" sz="1000" b="1" dirty="0">
                          <a:latin typeface="Meiryo UI" panose="020B0604030504040204" pitchFamily="50" charset="-128"/>
                          <a:ea typeface="Meiryo UI" panose="020B0604030504040204" pitchFamily="50" charset="-128"/>
                        </a:rPr>
                        <a:t>年度）</a:t>
                      </a:r>
                      <a:endParaRPr kumimoji="1" lang="en-US" altLang="ja-JP" sz="1000" b="1"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第</a:t>
                      </a:r>
                      <a:r>
                        <a:rPr kumimoji="1" lang="en-US" altLang="ja-JP" sz="1000" b="1" dirty="0">
                          <a:latin typeface="Meiryo UI" panose="020B0604030504040204" pitchFamily="50" charset="-128"/>
                          <a:ea typeface="Meiryo UI" panose="020B0604030504040204" pitchFamily="50" charset="-128"/>
                        </a:rPr>
                        <a:t>2</a:t>
                      </a:r>
                      <a:r>
                        <a:rPr kumimoji="1" lang="ja-JP" altLang="en-US" sz="1000" b="1" dirty="0">
                          <a:latin typeface="Meiryo UI" panose="020B0604030504040204" pitchFamily="50" charset="-128"/>
                          <a:ea typeface="Meiryo UI" panose="020B0604030504040204" pitchFamily="50" charset="-128"/>
                        </a:rPr>
                        <a:t>期（</a:t>
                      </a:r>
                      <a:r>
                        <a:rPr kumimoji="1" lang="en-US" altLang="ja-JP" sz="1000" b="1" dirty="0">
                          <a:latin typeface="Meiryo UI" panose="020B0604030504040204" pitchFamily="50" charset="-128"/>
                          <a:ea typeface="Meiryo UI" panose="020B0604030504040204" pitchFamily="50" charset="-128"/>
                        </a:rPr>
                        <a:t>R6</a:t>
                      </a:r>
                      <a:r>
                        <a:rPr kumimoji="1" lang="ja-JP" altLang="en-US" sz="1000" b="1" dirty="0">
                          <a:latin typeface="Meiryo UI" panose="020B0604030504040204" pitchFamily="50" charset="-128"/>
                          <a:ea typeface="Meiryo UI" panose="020B0604030504040204" pitchFamily="50" charset="-128"/>
                        </a:rPr>
                        <a:t>年度）</a:t>
                      </a:r>
                      <a:endParaRPr kumimoji="1" lang="en-US" altLang="ja-JP" sz="1000" b="1" dirty="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38788871"/>
                  </a:ext>
                </a:extLst>
              </a:tr>
              <a:tr h="979803">
                <a:tc>
                  <a:txBody>
                    <a:bodyPr/>
                    <a:lstStyle/>
                    <a:p>
                      <a:endParaRPr lang="ja-JP" altLang="en-US" sz="13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ctr"/>
                      <a:r>
                        <a:rPr kumimoji="1" lang="ja-JP" altLang="en-US" sz="900">
                          <a:latin typeface="Meiryo UI" panose="020B0604030504040204" pitchFamily="50" charset="-128"/>
                          <a:ea typeface="Meiryo UI" panose="020B0604030504040204" pitchFamily="50" charset="-128"/>
                        </a:rPr>
                        <a:t>月</a:t>
                      </a:r>
                    </a:p>
                  </a:txBody>
                  <a:tcPr vert="eaVert"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en-US" altLang="ja-JP" sz="900">
                          <a:latin typeface="Meiryo UI" panose="020B0604030504040204" pitchFamily="50" charset="-128"/>
                          <a:ea typeface="Meiryo UI" panose="020B0604030504040204" pitchFamily="50" charset="-128"/>
                        </a:rPr>
                        <a:t>R5</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3</a:t>
                      </a:r>
                      <a:r>
                        <a:rPr kumimoji="1" lang="ja-JP" altLang="en-US" sz="900">
                          <a:latin typeface="Meiryo UI" panose="020B0604030504040204" pitchFamily="50" charset="-128"/>
                          <a:ea typeface="Meiryo UI" panose="020B0604030504040204" pitchFamily="50" charset="-128"/>
                        </a:rPr>
                        <a:t>月</a:t>
                      </a:r>
                    </a:p>
                  </a:txBody>
                  <a:tcPr marL="0" marR="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R6</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70858383"/>
                  </a:ext>
                </a:extLst>
              </a:tr>
              <a:tr h="535178">
                <a:tc>
                  <a:txBody>
                    <a:bodyPr/>
                    <a:lstStyle/>
                    <a:p>
                      <a:pPr algn="ctr"/>
                      <a:r>
                        <a:rPr kumimoji="1" lang="en-US" altLang="ja-JP" sz="900">
                          <a:latin typeface="Meiryo UI" panose="020B0604030504040204" pitchFamily="50" charset="-128"/>
                          <a:ea typeface="Meiryo UI" panose="020B0604030504040204" pitchFamily="50" charset="-128"/>
                        </a:rPr>
                        <a:t>1</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調査</a:t>
                      </a:r>
                      <a:endParaRPr kumimoji="1" lang="en-US" altLang="ja-JP" sz="900">
                        <a:latin typeface="Meiryo UI" panose="020B0604030504040204" pitchFamily="50" charset="-128"/>
                        <a:ea typeface="Meiryo UI" panose="020B0604030504040204" pitchFamily="50" charset="-128"/>
                      </a:endParaRPr>
                    </a:p>
                    <a:p>
                      <a:pPr algn="l"/>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アスベスト等</a:t>
                      </a:r>
                      <a:r>
                        <a:rPr kumimoji="1" lang="en-US" altLang="ja-JP" sz="900">
                          <a:latin typeface="Meiryo UI" panose="020B0604030504040204" pitchFamily="50" charset="-128"/>
                          <a:ea typeface="Meiryo UI" panose="020B0604030504040204" pitchFamily="50" charset="-128"/>
                        </a:rPr>
                        <a:t>)</a:t>
                      </a:r>
                      <a:endParaRPr kumimoji="1" lang="ja-JP" altLang="en-US" sz="900">
                        <a:latin typeface="Meiryo UI" panose="020B0604030504040204" pitchFamily="50" charset="-128"/>
                        <a:ea typeface="Meiryo UI" panose="020B0604030504040204" pitchFamily="50" charset="-128"/>
                      </a:endParaRPr>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53738171"/>
                  </a:ext>
                </a:extLst>
              </a:tr>
              <a:tr h="275698">
                <a:tc>
                  <a:txBody>
                    <a:bodyPr/>
                    <a:lstStyle/>
                    <a:p>
                      <a:pPr algn="ctr"/>
                      <a:r>
                        <a:rPr kumimoji="1" lang="en-US" altLang="ja-JP" sz="900">
                          <a:latin typeface="Meiryo UI" panose="020B0604030504040204" pitchFamily="50" charset="-128"/>
                          <a:ea typeface="Meiryo UI" panose="020B0604030504040204" pitchFamily="50" charset="-128"/>
                        </a:rPr>
                        <a:t>2</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設計</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183939788"/>
                  </a:ext>
                </a:extLst>
              </a:tr>
              <a:tr h="389221">
                <a:tc>
                  <a:txBody>
                    <a:bodyPr/>
                    <a:lstStyle/>
                    <a:p>
                      <a:pPr algn="ctr"/>
                      <a:r>
                        <a:rPr kumimoji="1" lang="en-US" altLang="ja-JP" sz="900">
                          <a:latin typeface="Meiryo UI" panose="020B0604030504040204" pitchFamily="50" charset="-128"/>
                          <a:ea typeface="Meiryo UI" panose="020B0604030504040204" pitchFamily="50" charset="-128"/>
                        </a:rPr>
                        <a:t>3</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確認申請</a:t>
                      </a:r>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見積</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66127260"/>
                  </a:ext>
                </a:extLst>
              </a:tr>
              <a:tr h="645160">
                <a:tc rowSpan="2">
                  <a:txBody>
                    <a:bodyPr/>
                    <a:lstStyle/>
                    <a:p>
                      <a:pPr algn="ctr"/>
                      <a:r>
                        <a:rPr kumimoji="1" lang="en-US" altLang="ja-JP" sz="900">
                          <a:latin typeface="Meiryo UI" panose="020B0604030504040204" pitchFamily="50" charset="-128"/>
                          <a:ea typeface="Meiryo UI" panose="020B0604030504040204" pitchFamily="50" charset="-128"/>
                        </a:rPr>
                        <a:t>4</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kumimoji="1" lang="ja-JP" altLang="en-US" sz="900">
                          <a:latin typeface="Meiryo UI" panose="020B0604030504040204" pitchFamily="50" charset="-128"/>
                          <a:ea typeface="Meiryo UI" panose="020B0604030504040204" pitchFamily="50" charset="-128"/>
                        </a:rPr>
                        <a:t>施工</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900">
                          <a:latin typeface="Meiryo UI" panose="020B0604030504040204" pitchFamily="50" charset="-128"/>
                          <a:ea typeface="Meiryo UI" panose="020B0604030504040204" pitchFamily="50" charset="-128"/>
                        </a:rPr>
                        <a:t>既存撤去</a:t>
                      </a:r>
                      <a:r>
                        <a:rPr kumimoji="1" lang="en-US" altLang="ja-JP" sz="900">
                          <a:latin typeface="Meiryo UI" panose="020B0604030504040204" pitchFamily="50" charset="-128"/>
                          <a:ea typeface="Meiryo UI" panose="020B0604030504040204" pitchFamily="50" charset="-128"/>
                        </a:rPr>
                        <a:t/>
                      </a:r>
                      <a:br>
                        <a:rPr kumimoji="1" lang="en-US" altLang="ja-JP" sz="900">
                          <a:latin typeface="Meiryo UI" panose="020B0604030504040204" pitchFamily="50" charset="-128"/>
                          <a:ea typeface="Meiryo UI" panose="020B0604030504040204" pitchFamily="50" charset="-128"/>
                        </a:rPr>
                      </a:br>
                      <a:r>
                        <a:rPr kumimoji="1" lang="ja-JP" altLang="en-US" sz="900">
                          <a:latin typeface="Meiryo UI" panose="020B0604030504040204" pitchFamily="50" charset="-128"/>
                          <a:ea typeface="Meiryo UI" panose="020B0604030504040204" pitchFamily="50" charset="-128"/>
                        </a:rPr>
                        <a:t>（解体）</a:t>
                      </a:r>
                    </a:p>
                  </a:txBody>
                  <a:tcPr vert="eaVert"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63886104"/>
                  </a:ext>
                </a:extLst>
              </a:tr>
              <a:tr h="645160">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900" dirty="0">
                          <a:latin typeface="Meiryo UI" panose="020B0604030504040204" pitchFamily="50" charset="-128"/>
                          <a:ea typeface="Meiryo UI" panose="020B0604030504040204" pitchFamily="50" charset="-128"/>
                        </a:rPr>
                        <a:t>改修工事</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（改修）</a:t>
                      </a:r>
                    </a:p>
                  </a:txBody>
                  <a:tcPr vert="eaVert"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5"/>
                  </a:ext>
                </a:extLst>
              </a:tr>
              <a:tr h="389221">
                <a:tc>
                  <a:txBody>
                    <a:bodyPr/>
                    <a:lstStyle/>
                    <a:p>
                      <a:pPr algn="ctr"/>
                      <a:r>
                        <a:rPr kumimoji="1" lang="en-US" altLang="ja-JP" sz="900">
                          <a:latin typeface="Meiryo UI" panose="020B0604030504040204" pitchFamily="50" charset="-128"/>
                          <a:ea typeface="Meiryo UI" panose="020B0604030504040204" pitchFamily="50" charset="-128"/>
                        </a:rPr>
                        <a:t>5</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900">
                          <a:latin typeface="Meiryo UI" panose="020B0604030504040204" pitchFamily="50" charset="-128"/>
                          <a:ea typeface="Meiryo UI" panose="020B0604030504040204" pitchFamily="50" charset="-128"/>
                        </a:rPr>
                        <a:t>完了実績報告</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a:endParaRPr kumimoji="1" lang="ja-JP" altLang="en-US" sz="1100">
                        <a:latin typeface="+mn-ea"/>
                        <a:ea typeface="+mn-ea"/>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236484113"/>
                  </a:ext>
                </a:extLst>
              </a:tr>
              <a:tr h="681135">
                <a:tc>
                  <a:txBody>
                    <a:bodyPr/>
                    <a:lstStyle/>
                    <a:p>
                      <a:pPr algn="ctr"/>
                      <a:r>
                        <a:rPr kumimoji="1" lang="en-US" altLang="ja-JP" sz="900">
                          <a:latin typeface="Meiryo UI" panose="020B0604030504040204" pitchFamily="50" charset="-128"/>
                          <a:ea typeface="Meiryo UI" panose="020B0604030504040204" pitchFamily="50" charset="-128"/>
                        </a:rPr>
                        <a:t>6</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900">
                          <a:latin typeface="Meiryo UI" panose="020B0604030504040204" pitchFamily="50" charset="-128"/>
                          <a:ea typeface="Meiryo UI" panose="020B0604030504040204" pitchFamily="50" charset="-128"/>
                        </a:rPr>
                        <a:t>休業期間</a:t>
                      </a:r>
                      <a:endParaRPr kumimoji="1" lang="en-US" altLang="ja-JP" sz="900">
                        <a:latin typeface="Meiryo UI" panose="020B0604030504040204" pitchFamily="50" charset="-128"/>
                        <a:ea typeface="Meiryo UI" panose="020B0604030504040204" pitchFamily="50" charset="-128"/>
                      </a:endParaRPr>
                    </a:p>
                    <a:p>
                      <a:pPr algn="l"/>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休業する場合のみ記載</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3" name="テキスト ボックス 2">
            <a:extLst>
              <a:ext uri="{FF2B5EF4-FFF2-40B4-BE49-F238E27FC236}">
                <a16:creationId xmlns:a16="http://schemas.microsoft.com/office/drawing/2014/main" id="{E3B095F0-D8D7-4F6F-80FB-753089D40EDC}"/>
              </a:ext>
            </a:extLst>
          </p:cNvPr>
          <p:cNvSpPr txBox="1"/>
          <p:nvPr/>
        </p:nvSpPr>
        <p:spPr>
          <a:xfrm>
            <a:off x="257175" y="842830"/>
            <a:ext cx="8648692" cy="430887"/>
          </a:xfrm>
          <a:prstGeom prst="rect">
            <a:avLst/>
          </a:prstGeom>
          <a:noFill/>
        </p:spPr>
        <p:txBody>
          <a:bodyPr wrap="square" rtlCol="0">
            <a:spAutoFit/>
          </a:bodyPr>
          <a:lstStyle/>
          <a:p>
            <a:r>
              <a:rPr lang="ja-JP" altLang="en-US" sz="1100" b="1">
                <a:latin typeface="Meiryo UI" panose="020B0604030504040204" pitchFamily="50" charset="-128"/>
                <a:ea typeface="Meiryo UI" panose="020B0604030504040204" pitchFamily="50" charset="-128"/>
              </a:rPr>
              <a:t>事業実施前後も含めて全体の事業スケジュールをご記入ください。</a:t>
            </a:r>
            <a:endParaRPr lang="en-US" altLang="ja-JP" sz="1100" b="1">
              <a:latin typeface="Meiryo UI" panose="020B0604030504040204" pitchFamily="50" charset="-128"/>
              <a:ea typeface="Meiryo UI" panose="020B0604030504040204" pitchFamily="50" charset="-128"/>
            </a:endParaRPr>
          </a:p>
          <a:p>
            <a:r>
              <a:rPr lang="ja-JP" altLang="en-US" sz="1100" b="1">
                <a:latin typeface="Meiryo UI" panose="020B0604030504040204" pitchFamily="50" charset="-128"/>
                <a:ea typeface="Meiryo UI" panose="020B0604030504040204" pitchFamily="50" charset="-128"/>
              </a:rPr>
              <a:t>項目</a:t>
            </a:r>
            <a:r>
              <a:rPr lang="en-US" altLang="ja-JP" sz="1100" b="1">
                <a:latin typeface="Meiryo UI" panose="020B0604030504040204" pitchFamily="50" charset="-128"/>
                <a:ea typeface="Meiryo UI" panose="020B0604030504040204" pitchFamily="50" charset="-128"/>
              </a:rPr>
              <a:t>4~5</a:t>
            </a:r>
            <a:r>
              <a:rPr lang="ja-JP" altLang="en-US" sz="1100" b="1">
                <a:latin typeface="Meiryo UI" panose="020B0604030504040204" pitchFamily="50" charset="-128"/>
                <a:ea typeface="Meiryo UI" panose="020B0604030504040204" pitchFamily="50" charset="-128"/>
              </a:rPr>
              <a:t>については、補助対象期間内の実施となることが分かるように記入してください。</a:t>
            </a:r>
            <a:endParaRPr lang="en-US" altLang="ja-JP" sz="1100" b="1">
              <a:latin typeface="Meiryo UI" panose="020B0604030504040204" pitchFamily="50" charset="-128"/>
              <a:ea typeface="Meiryo UI" panose="020B0604030504040204" pitchFamily="50" charset="-128"/>
            </a:endParaRPr>
          </a:p>
        </p:txBody>
      </p:sp>
      <p:sp>
        <p:nvSpPr>
          <p:cNvPr id="9" name="スライド番号プレースホルダー 3">
            <a:extLst>
              <a:ext uri="{FF2B5EF4-FFF2-40B4-BE49-F238E27FC236}">
                <a16:creationId xmlns:a16="http://schemas.microsoft.com/office/drawing/2014/main" id="{14562327-A41B-4486-9035-17056D12DF76}"/>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24</a:t>
            </a:fld>
            <a:endParaRPr kumimoji="1"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911314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3E1F40-DFCD-4EE7-933A-5EE170CFED21}"/>
              </a:ext>
            </a:extLst>
          </p:cNvPr>
          <p:cNvSpPr>
            <a:spLocks noGrp="1"/>
          </p:cNvSpPr>
          <p:nvPr>
            <p:ph type="title"/>
          </p:nvPr>
        </p:nvSpPr>
        <p:spPr/>
        <p:txBody>
          <a:bodyPr/>
          <a:lstStyle/>
          <a:p>
            <a:r>
              <a:rPr kumimoji="1" lang="ja-JP" altLang="en-US" dirty="0"/>
              <a:t>⑤実証実験</a:t>
            </a:r>
          </a:p>
        </p:txBody>
      </p:sp>
    </p:spTree>
    <p:extLst>
      <p:ext uri="{BB962C8B-B14F-4D97-AF65-F5344CB8AC3E}">
        <p14:creationId xmlns:p14="http://schemas.microsoft.com/office/powerpoint/2010/main" val="12411378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0DB3F1B3-D3BA-4B53-903A-7073D62E6E5A}"/>
              </a:ext>
            </a:extLst>
          </p:cNvPr>
          <p:cNvGraphicFramePr>
            <a:graphicFrameLocks noGrp="1"/>
          </p:cNvGraphicFramePr>
          <p:nvPr>
            <p:extLst>
              <p:ext uri="{D42A27DB-BD31-4B8C-83A1-F6EECF244321}">
                <p14:modId xmlns:p14="http://schemas.microsoft.com/office/powerpoint/2010/main" val="2733687893"/>
              </p:ext>
            </p:extLst>
          </p:nvPr>
        </p:nvGraphicFramePr>
        <p:xfrm>
          <a:off x="298291" y="905165"/>
          <a:ext cx="8547417" cy="5703608"/>
        </p:xfrm>
        <a:graphic>
          <a:graphicData uri="http://schemas.openxmlformats.org/drawingml/2006/table">
            <a:tbl>
              <a:tblPr>
                <a:tableStyleId>{5C22544A-7EE6-4342-B048-85BDC9FD1C3A}</a:tableStyleId>
              </a:tblPr>
              <a:tblGrid>
                <a:gridCol w="745073">
                  <a:extLst>
                    <a:ext uri="{9D8B030D-6E8A-4147-A177-3AD203B41FA5}">
                      <a16:colId xmlns:a16="http://schemas.microsoft.com/office/drawing/2014/main" val="3380646358"/>
                    </a:ext>
                  </a:extLst>
                </a:gridCol>
                <a:gridCol w="589097">
                  <a:extLst>
                    <a:ext uri="{9D8B030D-6E8A-4147-A177-3AD203B41FA5}">
                      <a16:colId xmlns:a16="http://schemas.microsoft.com/office/drawing/2014/main" val="3852992254"/>
                    </a:ext>
                  </a:extLst>
                </a:gridCol>
                <a:gridCol w="1178194">
                  <a:extLst>
                    <a:ext uri="{9D8B030D-6E8A-4147-A177-3AD203B41FA5}">
                      <a16:colId xmlns:a16="http://schemas.microsoft.com/office/drawing/2014/main" val="44779126"/>
                    </a:ext>
                  </a:extLst>
                </a:gridCol>
                <a:gridCol w="598515">
                  <a:extLst>
                    <a:ext uri="{9D8B030D-6E8A-4147-A177-3AD203B41FA5}">
                      <a16:colId xmlns:a16="http://schemas.microsoft.com/office/drawing/2014/main" val="762395761"/>
                    </a:ext>
                  </a:extLst>
                </a:gridCol>
                <a:gridCol w="1168776">
                  <a:extLst>
                    <a:ext uri="{9D8B030D-6E8A-4147-A177-3AD203B41FA5}">
                      <a16:colId xmlns:a16="http://schemas.microsoft.com/office/drawing/2014/main" val="1354607215"/>
                    </a:ext>
                  </a:extLst>
                </a:gridCol>
                <a:gridCol w="4267762">
                  <a:extLst>
                    <a:ext uri="{9D8B030D-6E8A-4147-A177-3AD203B41FA5}">
                      <a16:colId xmlns:a16="http://schemas.microsoft.com/office/drawing/2014/main" val="1988428256"/>
                    </a:ext>
                  </a:extLst>
                </a:gridCol>
              </a:tblGrid>
              <a:tr h="201560">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事業者名</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bg1"/>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rgbClr val="FF0000"/>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3">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4143152"/>
                  </a:ext>
                </a:extLst>
              </a:tr>
              <a:tr h="201560">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施設名</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638037652"/>
                  </a:ext>
                </a:extLst>
              </a:tr>
              <a:tr h="201560">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委託先</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23428715"/>
                  </a:ext>
                </a:extLst>
              </a:tr>
              <a:tr h="201560">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所在地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51133763"/>
                  </a:ext>
                </a:extLst>
              </a:tr>
              <a:tr h="280940">
                <a:tc rowSpan="4">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事業概要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総事業費</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補助金</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申請額</a:t>
                      </a:r>
                    </a:p>
                  </a:txBody>
                  <a:tcPr marL="10800" marR="108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8807486"/>
                  </a:ext>
                </a:extLst>
              </a:tr>
              <a:tr h="232673">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補助率</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1/2</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2">
                  <a:txBody>
                    <a:bodyPr/>
                    <a:lstStyle/>
                    <a:p>
                      <a:pPr algn="l" fontAlgn="ct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solidFill>
                        <a:schemeClr val="tx1"/>
                      </a:solidFill>
                      <a:prstDash val="sysDot"/>
                      <a:round/>
                      <a:headEnd type="none" w="med" len="med"/>
                      <a:tailEnd type="none" w="med" len="med"/>
                    </a:lnTlToBr>
                    <a:noFill/>
                  </a:tcPr>
                </a:tc>
                <a:tc hMerge="1">
                  <a:txBody>
                    <a:bodyPr/>
                    <a:lstStyle/>
                    <a:p>
                      <a:pPr algn="l" fontAlgn="ct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1875393"/>
                  </a:ext>
                </a:extLst>
              </a:tr>
              <a:tr h="280940">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R5</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R5</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noFill/>
                      <a:prstDash val="sysDot"/>
                      <a:round/>
                      <a:headEnd type="none" w="med" len="med"/>
                      <a:tailEnd type="none" w="med" len="med"/>
                    </a:lnTlToB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noFill/>
                      <a:prstDash val="sysDot"/>
                      <a:round/>
                      <a:headEnd type="none" w="med" len="med"/>
                      <a:tailEnd type="none" w="med" len="med"/>
                    </a:lnTlToBr>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4332370"/>
                  </a:ext>
                </a:extLst>
              </a:tr>
              <a:tr h="280940">
                <a:tc vMerge="1">
                  <a:txBody>
                    <a:bodyPr/>
                    <a:lstStyle/>
                    <a:p>
                      <a:pPr algn="ctr" fontAlgn="ctr"/>
                      <a:endParaRPr lang="ja-JP" altLang="en-US" sz="9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en-US" altLang="zh-CN" sz="900" b="0" i="0" u="none" strike="noStrike">
                          <a:solidFill>
                            <a:srgbClr val="000000"/>
                          </a:solidFill>
                          <a:effectLst/>
                          <a:latin typeface="Meiryo UI" panose="020B0604030504040204" pitchFamily="50" charset="-128"/>
                          <a:ea typeface="Meiryo UI" panose="020B0604030504040204" pitchFamily="50" charset="-128"/>
                        </a:rPr>
                        <a:t>R6</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R6</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r>
                        <a:rPr lang="en-US" altLang="ja-JP" sz="900" b="0" i="0" u="none" strike="noStrike">
                          <a:solidFill>
                            <a:schemeClr val="tx1"/>
                          </a:solidFill>
                          <a:effectLst/>
                          <a:latin typeface="Meiryo UI" panose="020B0604030504040204" pitchFamily="50" charset="-128"/>
                          <a:ea typeface="Meiryo UI" panose="020B0604030504040204" pitchFamily="50" charset="-128"/>
                        </a:rPr>
                        <a:t/>
                      </a:r>
                      <a:br>
                        <a:rPr lang="en-US" altLang="ja-JP" sz="900" b="0" i="0" u="none" strike="noStrike">
                          <a:solidFill>
                            <a:schemeClr val="tx1"/>
                          </a:solidFill>
                          <a:effectLst/>
                          <a:latin typeface="Meiryo UI" panose="020B0604030504040204" pitchFamily="50" charset="-128"/>
                          <a:ea typeface="Meiryo UI" panose="020B0604030504040204" pitchFamily="50" charset="-128"/>
                        </a:rPr>
                      </a:b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vMerge="1">
                  <a:txBody>
                    <a:bodyPr/>
                    <a:lstStyle/>
                    <a:p>
                      <a:endParaRPr kumimoji="1" lang="ja-JP" altLang="en-US"/>
                    </a:p>
                  </a:txBody>
                  <a:tcPr/>
                </a:tc>
                <a:extLst>
                  <a:ext uri="{0D108BD9-81ED-4DB2-BD59-A6C34878D82A}">
                    <a16:rowId xmlns:a16="http://schemas.microsoft.com/office/drawing/2014/main" val="1935320152"/>
                  </a:ext>
                </a:extLst>
              </a:tr>
              <a:tr h="760964">
                <a:tc rowSpan="4">
                  <a:txBody>
                    <a:bodyPr/>
                    <a:lstStyle/>
                    <a:p>
                      <a:pPr algn="ctr" fontAlgn="ctr"/>
                      <a:r>
                        <a:rPr lang="ja-JP" altLang="en-US" sz="1000" u="none" strike="noStrike" dirty="0">
                          <a:solidFill>
                            <a:schemeClr val="bg1"/>
                          </a:solidFill>
                          <a:effectLst/>
                          <a:latin typeface="Meiryo UI" panose="020B0604030504040204" pitchFamily="50" charset="-128"/>
                          <a:ea typeface="Meiryo UI" panose="020B0604030504040204" pitchFamily="50" charset="-128"/>
                        </a:rPr>
                        <a:t>事業詳細</a:t>
                      </a:r>
                      <a:endParaRPr lang="zh-CN" altLang="en-US" sz="1000" b="0"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lnSpc>
                          <a:spcPct val="100000"/>
                        </a:lnSpc>
                        <a:buFontTx/>
                        <a:buNone/>
                      </a:pPr>
                      <a:r>
                        <a:rPr lang="ja-JP" altLang="en-US" sz="900" b="0" i="0" u="none" strike="noStrike">
                          <a:solidFill>
                            <a:srgbClr val="000000"/>
                          </a:solidFill>
                          <a:effectLst/>
                          <a:latin typeface="Meiryo UI" panose="020B0604030504040204" pitchFamily="50" charset="-128"/>
                          <a:ea typeface="Meiryo UI" panose="020B0604030504040204" pitchFamily="50" charset="-128"/>
                        </a:rPr>
                        <a:t>地域計画との関係</a:t>
                      </a:r>
                      <a:r>
                        <a:rPr lang="en-US" altLang="ja-JP" sz="900" b="0" i="0" u="none" strike="noStrike">
                          <a:solidFill>
                            <a:srgbClr val="000000"/>
                          </a:solidFill>
                          <a:effectLst/>
                          <a:latin typeface="Meiryo UI" panose="020B0604030504040204" pitchFamily="50" charset="-128"/>
                          <a:ea typeface="Meiryo UI" panose="020B0604030504040204" pitchFamily="50" charset="-128"/>
                        </a:rPr>
                        <a:t>(</a:t>
                      </a:r>
                      <a:r>
                        <a:rPr lang="ja-JP" altLang="en-US" sz="900" b="0" i="0" u="none" strike="noStrike">
                          <a:solidFill>
                            <a:srgbClr val="000000"/>
                          </a:solidFill>
                          <a:effectLst/>
                          <a:latin typeface="Meiryo UI" panose="020B0604030504040204" pitchFamily="50" charset="-128"/>
                          <a:ea typeface="Meiryo UI" panose="020B0604030504040204" pitchFamily="50" charset="-128"/>
                        </a:rPr>
                        <a:t>一貫性</a:t>
                      </a:r>
                      <a:r>
                        <a:rPr lang="en-US" altLang="ja-JP" sz="90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171450" indent="-171450">
                        <a:lnSpc>
                          <a:spcPct val="100000"/>
                        </a:lnSpc>
                        <a:buFont typeface="Arial" panose="020B0604020202020204" pitchFamily="34" charset="0"/>
                        <a:buChar char="•"/>
                      </a:pP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0032378"/>
                  </a:ext>
                </a:extLst>
              </a:tr>
              <a:tr h="760964">
                <a:tc vMerge="1">
                  <a:txBody>
                    <a:bodyPr/>
                    <a:lstStyle/>
                    <a:p>
                      <a:endParaRPr kumimoji="1" lang="ja-JP" altLang="en-US"/>
                    </a:p>
                  </a:txBody>
                  <a:tcPr/>
                </a:tc>
                <a:tc>
                  <a:txBody>
                    <a:bodyPr/>
                    <a:lstStyle/>
                    <a:p>
                      <a:pPr algn="ctr">
                        <a:lnSpc>
                          <a:spcPct val="100000"/>
                        </a:lnSpc>
                        <a:buFontTx/>
                        <a:buNone/>
                      </a:pPr>
                      <a:r>
                        <a:rPr lang="ja-JP" altLang="en-US" sz="900" b="0" i="0" u="none" strike="noStrike">
                          <a:solidFill>
                            <a:srgbClr val="000000"/>
                          </a:solidFill>
                          <a:effectLst/>
                          <a:latin typeface="Meiryo UI" panose="020B0604030504040204" pitchFamily="50" charset="-128"/>
                          <a:ea typeface="Meiryo UI" panose="020B0604030504040204" pitchFamily="50" charset="-128"/>
                        </a:rPr>
                        <a:t>実施事業内容</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171450" indent="-171450">
                        <a:lnSpc>
                          <a:spcPct val="100000"/>
                        </a:lnSpc>
                        <a:buFont typeface="Arial" panose="020B0604020202020204" pitchFamily="34" charset="0"/>
                        <a:buChar char="•"/>
                      </a:pP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03552158"/>
                  </a:ext>
                </a:extLst>
              </a:tr>
              <a:tr h="760964">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地域へ</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もたらされる効果の提示</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171450" indent="-171450" algn="l" fontAlgn="ctr">
                        <a:buFont typeface="Arial" panose="020B0604020202020204" pitchFamily="34" charset="0"/>
                        <a:buChar char="•"/>
                      </a:pP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569549169"/>
                  </a:ext>
                </a:extLst>
              </a:tr>
              <a:tr h="760964">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高付加</a:t>
                      </a:r>
                      <a:endParaRPr lang="en-US" altLang="ja-JP" sz="900" u="none" strike="noStrike" dirty="0">
                        <a:effectLst/>
                        <a:latin typeface="Meiryo UI" panose="020B0604030504040204" pitchFamily="50" charset="-128"/>
                        <a:ea typeface="Meiryo UI" panose="020B0604030504040204" pitchFamily="50" charset="-128"/>
                      </a:endParaRPr>
                    </a:p>
                    <a:p>
                      <a:pPr algn="ctr" fontAlgn="ctr"/>
                      <a:r>
                        <a:rPr lang="ja-JP" altLang="en-US" sz="900" u="none" strike="noStrike" dirty="0">
                          <a:effectLst/>
                          <a:latin typeface="Meiryo UI" panose="020B0604030504040204" pitchFamily="50" charset="-128"/>
                          <a:ea typeface="Meiryo UI" panose="020B0604030504040204" pitchFamily="50" charset="-128"/>
                        </a:rPr>
                        <a:t>価値化</a:t>
                      </a:r>
                      <a:endParaRPr lang="en-US" altLang="ja-JP" sz="900" u="none" strike="noStrike" dirty="0">
                        <a:effectLst/>
                        <a:latin typeface="Meiryo UI" panose="020B0604030504040204" pitchFamily="50" charset="-128"/>
                        <a:ea typeface="Meiryo UI" panose="020B0604030504040204" pitchFamily="50" charset="-128"/>
                      </a:endParaRPr>
                    </a:p>
                    <a:p>
                      <a:pPr algn="ctr" fontAlgn="ctr"/>
                      <a:r>
                        <a:rPr lang="ja-JP" altLang="en-US" sz="900" u="none" strike="noStrike" dirty="0">
                          <a:effectLst/>
                          <a:latin typeface="Meiryo UI" panose="020B0604030504040204" pitchFamily="50" charset="-128"/>
                          <a:ea typeface="Meiryo UI" panose="020B0604030504040204" pitchFamily="50" charset="-128"/>
                        </a:rPr>
                        <a:t>ポイント</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171450" indent="-171450" algn="l" fontAlgn="ctr">
                        <a:buFont typeface="Arial" panose="020B0604020202020204" pitchFamily="34" charset="0"/>
                        <a:buChar char="•"/>
                      </a:pP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7522876"/>
                  </a:ext>
                </a:extLst>
              </a:tr>
              <a:tr h="760964">
                <a:tc>
                  <a:txBody>
                    <a:bodyPr/>
                    <a:lstStyle/>
                    <a:p>
                      <a:pPr algn="ctr" fontAlgn="ctr"/>
                      <a:r>
                        <a:rPr lang="ja-JP" altLang="en-US" sz="1000" b="0" i="0" u="none" strike="noStrike" dirty="0">
                          <a:solidFill>
                            <a:schemeClr val="bg1"/>
                          </a:solidFill>
                          <a:effectLst/>
                          <a:latin typeface="Meiryo UI" panose="020B0604030504040204" pitchFamily="50" charset="-128"/>
                          <a:ea typeface="Meiryo UI" panose="020B0604030504040204" pitchFamily="50" charset="-128"/>
                        </a:rPr>
                        <a:t>効果検証</a:t>
                      </a:r>
                      <a:r>
                        <a:rPr lang="en-US" altLang="ja-JP" sz="1000" b="0" i="0" u="none" strike="noStrike" dirty="0">
                          <a:solidFill>
                            <a:schemeClr val="bg1"/>
                          </a:solidFill>
                          <a:effectLst/>
                          <a:latin typeface="Meiryo UI" panose="020B0604030504040204" pitchFamily="50" charset="-128"/>
                          <a:ea typeface="Meiryo UI" panose="020B0604030504040204" pitchFamily="50" charset="-128"/>
                        </a:rPr>
                        <a:t/>
                      </a:r>
                      <a:br>
                        <a:rPr lang="en-US" altLang="ja-JP" sz="1000" b="0" i="0" u="none" strike="noStrike" dirty="0">
                          <a:solidFill>
                            <a:schemeClr val="bg1"/>
                          </a:solidFill>
                          <a:effectLst/>
                          <a:latin typeface="Meiryo UI" panose="020B0604030504040204" pitchFamily="50" charset="-128"/>
                          <a:ea typeface="Meiryo UI" panose="020B0604030504040204" pitchFamily="50" charset="-128"/>
                        </a:rPr>
                      </a:br>
                      <a:r>
                        <a:rPr lang="ja-JP" altLang="en-US" sz="1000" b="0" i="0" u="none" strike="noStrike" dirty="0">
                          <a:solidFill>
                            <a:schemeClr val="bg1"/>
                          </a:solidFill>
                          <a:effectLst/>
                          <a:latin typeface="Meiryo UI" panose="020B0604030504040204" pitchFamily="50" charset="-128"/>
                          <a:ea typeface="Meiryo UI" panose="020B0604030504040204" pitchFamily="50" charset="-128"/>
                        </a:rPr>
                        <a:t>方法</a:t>
                      </a:r>
                      <a:endParaRPr lang="zh-CN" altLang="en-US" sz="1000" b="0" i="0" u="none" strike="noStrike" dirty="0">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実施事業の</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
                      </a:r>
                      <a:br>
                        <a:rPr lang="en-US" altLang="ja-JP" sz="9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効果検証</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171450" indent="-171450" algn="l" fontAlgn="ctr">
                        <a:buFont typeface="Arial" panose="020B0604020202020204" pitchFamily="34" charset="0"/>
                        <a:buChar char="•"/>
                      </a:pP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2140959"/>
                  </a:ext>
                </a:extLst>
              </a:tr>
            </a:tbl>
          </a:graphicData>
        </a:graphic>
      </p:graphicFrame>
      <p:sp>
        <p:nvSpPr>
          <p:cNvPr id="3" name="スライド番号プレースホルダー 3">
            <a:extLst>
              <a:ext uri="{FF2B5EF4-FFF2-40B4-BE49-F238E27FC236}">
                <a16:creationId xmlns:a16="http://schemas.microsoft.com/office/drawing/2014/main" id="{9482ADF7-DA96-406E-B926-CDB213A18DA0}"/>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26</a:t>
            </a:fld>
            <a:endParaRPr kumimoji="1" lang="ja-JP" altLang="en-US">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438D3F42-0747-4EE0-8137-57BB05B0FEFD}"/>
              </a:ext>
            </a:extLst>
          </p:cNvPr>
          <p:cNvSpPr/>
          <p:nvPr/>
        </p:nvSpPr>
        <p:spPr>
          <a:xfrm>
            <a:off x="4793146" y="1283861"/>
            <a:ext cx="3897511" cy="144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UI" panose="020B0604030504040204" pitchFamily="50" charset="-128"/>
                <a:ea typeface="Meiryo UI" panose="020B0604030504040204" pitchFamily="50" charset="-128"/>
              </a:rPr>
              <a:t>実証事業の詳細</a:t>
            </a:r>
          </a:p>
        </p:txBody>
      </p:sp>
    </p:spTree>
    <p:extLst>
      <p:ext uri="{BB962C8B-B14F-4D97-AF65-F5344CB8AC3E}">
        <p14:creationId xmlns:p14="http://schemas.microsoft.com/office/powerpoint/2010/main" val="19216815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4">
            <a:extLst>
              <a:ext uri="{FF2B5EF4-FFF2-40B4-BE49-F238E27FC236}">
                <a16:creationId xmlns:a16="http://schemas.microsoft.com/office/drawing/2014/main" id="{81E39878-DC2C-403C-AD84-3949403F1D46}"/>
              </a:ext>
            </a:extLst>
          </p:cNvPr>
          <p:cNvGraphicFramePr>
            <a:graphicFrameLocks noGrp="1"/>
          </p:cNvGraphicFramePr>
          <p:nvPr>
            <p:extLst>
              <p:ext uri="{D42A27DB-BD31-4B8C-83A1-F6EECF244321}">
                <p14:modId xmlns:p14="http://schemas.microsoft.com/office/powerpoint/2010/main" val="2853752629"/>
              </p:ext>
            </p:extLst>
          </p:nvPr>
        </p:nvGraphicFramePr>
        <p:xfrm>
          <a:off x="257176" y="1679180"/>
          <a:ext cx="8648692" cy="2927941"/>
        </p:xfrm>
        <a:graphic>
          <a:graphicData uri="http://schemas.openxmlformats.org/drawingml/2006/table">
            <a:tbl>
              <a:tblPr firstRow="1" bandRow="1">
                <a:tableStyleId>{C083E6E3-FA7D-4D7B-A595-EF9225AFEA82}</a:tableStyleId>
              </a:tblPr>
              <a:tblGrid>
                <a:gridCol w="217742">
                  <a:extLst>
                    <a:ext uri="{9D8B030D-6E8A-4147-A177-3AD203B41FA5}">
                      <a16:colId xmlns:a16="http://schemas.microsoft.com/office/drawing/2014/main" val="2410514859"/>
                    </a:ext>
                  </a:extLst>
                </a:gridCol>
                <a:gridCol w="674476">
                  <a:extLst>
                    <a:ext uri="{9D8B030D-6E8A-4147-A177-3AD203B41FA5}">
                      <a16:colId xmlns:a16="http://schemas.microsoft.com/office/drawing/2014/main" val="1604511688"/>
                    </a:ext>
                  </a:extLst>
                </a:gridCol>
                <a:gridCol w="337238">
                  <a:extLst>
                    <a:ext uri="{9D8B030D-6E8A-4147-A177-3AD203B41FA5}">
                      <a16:colId xmlns:a16="http://schemas.microsoft.com/office/drawing/2014/main" val="3453622333"/>
                    </a:ext>
                  </a:extLst>
                </a:gridCol>
                <a:gridCol w="337238">
                  <a:extLst>
                    <a:ext uri="{9D8B030D-6E8A-4147-A177-3AD203B41FA5}">
                      <a16:colId xmlns:a16="http://schemas.microsoft.com/office/drawing/2014/main" val="20005"/>
                    </a:ext>
                  </a:extLst>
                </a:gridCol>
                <a:gridCol w="337238">
                  <a:extLst>
                    <a:ext uri="{9D8B030D-6E8A-4147-A177-3AD203B41FA5}">
                      <a16:colId xmlns:a16="http://schemas.microsoft.com/office/drawing/2014/main" val="20006"/>
                    </a:ext>
                  </a:extLst>
                </a:gridCol>
                <a:gridCol w="337238">
                  <a:extLst>
                    <a:ext uri="{9D8B030D-6E8A-4147-A177-3AD203B41FA5}">
                      <a16:colId xmlns:a16="http://schemas.microsoft.com/office/drawing/2014/main" val="20007"/>
                    </a:ext>
                  </a:extLst>
                </a:gridCol>
                <a:gridCol w="337238">
                  <a:extLst>
                    <a:ext uri="{9D8B030D-6E8A-4147-A177-3AD203B41FA5}">
                      <a16:colId xmlns:a16="http://schemas.microsoft.com/office/drawing/2014/main" val="20008"/>
                    </a:ext>
                  </a:extLst>
                </a:gridCol>
                <a:gridCol w="337238">
                  <a:extLst>
                    <a:ext uri="{9D8B030D-6E8A-4147-A177-3AD203B41FA5}">
                      <a16:colId xmlns:a16="http://schemas.microsoft.com/office/drawing/2014/main" val="20009"/>
                    </a:ext>
                  </a:extLst>
                </a:gridCol>
                <a:gridCol w="337238">
                  <a:extLst>
                    <a:ext uri="{9D8B030D-6E8A-4147-A177-3AD203B41FA5}">
                      <a16:colId xmlns:a16="http://schemas.microsoft.com/office/drawing/2014/main" val="20010"/>
                    </a:ext>
                  </a:extLst>
                </a:gridCol>
                <a:gridCol w="337238">
                  <a:extLst>
                    <a:ext uri="{9D8B030D-6E8A-4147-A177-3AD203B41FA5}">
                      <a16:colId xmlns:a16="http://schemas.microsoft.com/office/drawing/2014/main" val="20011"/>
                    </a:ext>
                  </a:extLst>
                </a:gridCol>
                <a:gridCol w="337238">
                  <a:extLst>
                    <a:ext uri="{9D8B030D-6E8A-4147-A177-3AD203B41FA5}">
                      <a16:colId xmlns:a16="http://schemas.microsoft.com/office/drawing/2014/main" val="20012"/>
                    </a:ext>
                  </a:extLst>
                </a:gridCol>
                <a:gridCol w="337238">
                  <a:extLst>
                    <a:ext uri="{9D8B030D-6E8A-4147-A177-3AD203B41FA5}">
                      <a16:colId xmlns:a16="http://schemas.microsoft.com/office/drawing/2014/main" val="20013"/>
                    </a:ext>
                  </a:extLst>
                </a:gridCol>
                <a:gridCol w="337238">
                  <a:extLst>
                    <a:ext uri="{9D8B030D-6E8A-4147-A177-3AD203B41FA5}">
                      <a16:colId xmlns:a16="http://schemas.microsoft.com/office/drawing/2014/main" val="20014"/>
                    </a:ext>
                  </a:extLst>
                </a:gridCol>
                <a:gridCol w="337238">
                  <a:extLst>
                    <a:ext uri="{9D8B030D-6E8A-4147-A177-3AD203B41FA5}">
                      <a16:colId xmlns:a16="http://schemas.microsoft.com/office/drawing/2014/main" val="20015"/>
                    </a:ext>
                  </a:extLst>
                </a:gridCol>
                <a:gridCol w="337238">
                  <a:extLst>
                    <a:ext uri="{9D8B030D-6E8A-4147-A177-3AD203B41FA5}">
                      <a16:colId xmlns:a16="http://schemas.microsoft.com/office/drawing/2014/main" val="20016"/>
                    </a:ext>
                  </a:extLst>
                </a:gridCol>
                <a:gridCol w="337238">
                  <a:extLst>
                    <a:ext uri="{9D8B030D-6E8A-4147-A177-3AD203B41FA5}">
                      <a16:colId xmlns:a16="http://schemas.microsoft.com/office/drawing/2014/main" val="1259447307"/>
                    </a:ext>
                  </a:extLst>
                </a:gridCol>
                <a:gridCol w="337238">
                  <a:extLst>
                    <a:ext uri="{9D8B030D-6E8A-4147-A177-3AD203B41FA5}">
                      <a16:colId xmlns:a16="http://schemas.microsoft.com/office/drawing/2014/main" val="1959618967"/>
                    </a:ext>
                  </a:extLst>
                </a:gridCol>
                <a:gridCol w="337238">
                  <a:extLst>
                    <a:ext uri="{9D8B030D-6E8A-4147-A177-3AD203B41FA5}">
                      <a16:colId xmlns:a16="http://schemas.microsoft.com/office/drawing/2014/main" val="3499725561"/>
                    </a:ext>
                  </a:extLst>
                </a:gridCol>
                <a:gridCol w="337238">
                  <a:extLst>
                    <a:ext uri="{9D8B030D-6E8A-4147-A177-3AD203B41FA5}">
                      <a16:colId xmlns:a16="http://schemas.microsoft.com/office/drawing/2014/main" val="910170383"/>
                    </a:ext>
                  </a:extLst>
                </a:gridCol>
                <a:gridCol w="337238">
                  <a:extLst>
                    <a:ext uri="{9D8B030D-6E8A-4147-A177-3AD203B41FA5}">
                      <a16:colId xmlns:a16="http://schemas.microsoft.com/office/drawing/2014/main" val="3320065346"/>
                    </a:ext>
                  </a:extLst>
                </a:gridCol>
                <a:gridCol w="337238">
                  <a:extLst>
                    <a:ext uri="{9D8B030D-6E8A-4147-A177-3AD203B41FA5}">
                      <a16:colId xmlns:a16="http://schemas.microsoft.com/office/drawing/2014/main" val="4270959445"/>
                    </a:ext>
                  </a:extLst>
                </a:gridCol>
                <a:gridCol w="337238">
                  <a:extLst>
                    <a:ext uri="{9D8B030D-6E8A-4147-A177-3AD203B41FA5}">
                      <a16:colId xmlns:a16="http://schemas.microsoft.com/office/drawing/2014/main" val="767095568"/>
                    </a:ext>
                  </a:extLst>
                </a:gridCol>
                <a:gridCol w="337238">
                  <a:extLst>
                    <a:ext uri="{9D8B030D-6E8A-4147-A177-3AD203B41FA5}">
                      <a16:colId xmlns:a16="http://schemas.microsoft.com/office/drawing/2014/main" val="973742052"/>
                    </a:ext>
                  </a:extLst>
                </a:gridCol>
                <a:gridCol w="337238">
                  <a:extLst>
                    <a:ext uri="{9D8B030D-6E8A-4147-A177-3AD203B41FA5}">
                      <a16:colId xmlns:a16="http://schemas.microsoft.com/office/drawing/2014/main" val="2575844476"/>
                    </a:ext>
                  </a:extLst>
                </a:gridCol>
                <a:gridCol w="337238">
                  <a:extLst>
                    <a:ext uri="{9D8B030D-6E8A-4147-A177-3AD203B41FA5}">
                      <a16:colId xmlns:a16="http://schemas.microsoft.com/office/drawing/2014/main" val="2873873041"/>
                    </a:ext>
                  </a:extLst>
                </a:gridCol>
              </a:tblGrid>
              <a:tr h="410650">
                <a:tc gridSpan="2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Meiryo UI" panose="020B0604030504040204" pitchFamily="50" charset="-128"/>
                          <a:ea typeface="Meiryo UI" panose="020B0604030504040204" pitchFamily="50" charset="-128"/>
                        </a:rPr>
                        <a:t>実施スケジュール</a:t>
                      </a: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200"/>
                    </a:p>
                  </a:txBody>
                  <a:tcPr anchor="ctr">
                    <a:lnL w="19050"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R w="19050"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068976465"/>
                  </a:ext>
                </a:extLst>
              </a:tr>
              <a:tr h="28097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第</a:t>
                      </a:r>
                      <a:r>
                        <a:rPr kumimoji="1" lang="en-US" altLang="ja-JP" sz="1000" b="1" dirty="0">
                          <a:latin typeface="Meiryo UI" panose="020B0604030504040204" pitchFamily="50" charset="-128"/>
                          <a:ea typeface="Meiryo UI" panose="020B0604030504040204" pitchFamily="50" charset="-128"/>
                        </a:rPr>
                        <a:t>1</a:t>
                      </a:r>
                      <a:r>
                        <a:rPr kumimoji="1" lang="ja-JP" altLang="en-US" sz="1000" b="1" dirty="0">
                          <a:latin typeface="Meiryo UI" panose="020B0604030504040204" pitchFamily="50" charset="-128"/>
                          <a:ea typeface="Meiryo UI" panose="020B0604030504040204" pitchFamily="50" charset="-128"/>
                        </a:rPr>
                        <a:t>期（</a:t>
                      </a:r>
                      <a:r>
                        <a:rPr kumimoji="1" lang="en-US" altLang="ja-JP" sz="1000" b="1" dirty="0">
                          <a:latin typeface="Meiryo UI" panose="020B0604030504040204" pitchFamily="50" charset="-128"/>
                          <a:ea typeface="Meiryo UI" panose="020B0604030504040204" pitchFamily="50" charset="-128"/>
                        </a:rPr>
                        <a:t>R5</a:t>
                      </a:r>
                      <a:r>
                        <a:rPr kumimoji="1" lang="ja-JP" altLang="en-US" sz="1000" b="1" dirty="0">
                          <a:latin typeface="Meiryo UI" panose="020B0604030504040204" pitchFamily="50" charset="-128"/>
                          <a:ea typeface="Meiryo UI" panose="020B0604030504040204" pitchFamily="50" charset="-128"/>
                        </a:rPr>
                        <a:t>年度）</a:t>
                      </a:r>
                      <a:endParaRPr kumimoji="1" lang="en-US" altLang="ja-JP" sz="1000" b="1"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第</a:t>
                      </a:r>
                      <a:r>
                        <a:rPr kumimoji="1" lang="en-US" altLang="ja-JP" sz="1000" b="1" dirty="0">
                          <a:latin typeface="Meiryo UI" panose="020B0604030504040204" pitchFamily="50" charset="-128"/>
                          <a:ea typeface="Meiryo UI" panose="020B0604030504040204" pitchFamily="50" charset="-128"/>
                        </a:rPr>
                        <a:t>2</a:t>
                      </a:r>
                      <a:r>
                        <a:rPr kumimoji="1" lang="ja-JP" altLang="en-US" sz="1000" b="1" dirty="0">
                          <a:latin typeface="Meiryo UI" panose="020B0604030504040204" pitchFamily="50" charset="-128"/>
                          <a:ea typeface="Meiryo UI" panose="020B0604030504040204" pitchFamily="50" charset="-128"/>
                        </a:rPr>
                        <a:t>期（</a:t>
                      </a:r>
                      <a:r>
                        <a:rPr kumimoji="1" lang="en-US" altLang="ja-JP" sz="1000" b="1" dirty="0">
                          <a:latin typeface="Meiryo UI" panose="020B0604030504040204" pitchFamily="50" charset="-128"/>
                          <a:ea typeface="Meiryo UI" panose="020B0604030504040204" pitchFamily="50" charset="-128"/>
                        </a:rPr>
                        <a:t>R6</a:t>
                      </a:r>
                      <a:r>
                        <a:rPr kumimoji="1" lang="ja-JP" altLang="en-US" sz="1000" b="1" dirty="0">
                          <a:latin typeface="Meiryo UI" panose="020B0604030504040204" pitchFamily="50" charset="-128"/>
                          <a:ea typeface="Meiryo UI" panose="020B0604030504040204" pitchFamily="50" charset="-128"/>
                        </a:rPr>
                        <a:t>年度）</a:t>
                      </a:r>
                      <a:endParaRPr kumimoji="1" lang="en-US" altLang="ja-JP" sz="1000" b="1" dirty="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38788871"/>
                  </a:ext>
                </a:extLst>
              </a:tr>
              <a:tr h="1005163">
                <a:tc>
                  <a:txBody>
                    <a:bodyPr/>
                    <a:lstStyle/>
                    <a:p>
                      <a:endParaRPr lang="ja-JP" altLang="en-US" sz="13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ja-JP" altLang="en-US" sz="900">
                          <a:latin typeface="Meiryo UI" panose="020B0604030504040204" pitchFamily="50" charset="-128"/>
                          <a:ea typeface="Meiryo UI" panose="020B0604030504040204" pitchFamily="50" charset="-128"/>
                        </a:rPr>
                        <a:t>月</a:t>
                      </a:r>
                    </a:p>
                  </a:txBody>
                  <a:tcPr vert="eaVert"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R5</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3</a:t>
                      </a:r>
                      <a:r>
                        <a:rPr kumimoji="1" lang="ja-JP" altLang="en-US" sz="900">
                          <a:latin typeface="Meiryo UI" panose="020B0604030504040204" pitchFamily="50" charset="-128"/>
                          <a:ea typeface="Meiryo UI" panose="020B0604030504040204" pitchFamily="50" charset="-128"/>
                        </a:rPr>
                        <a:t>月</a:t>
                      </a:r>
                    </a:p>
                  </a:txBody>
                  <a:tcPr marL="0" marR="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R6</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5</a:t>
                      </a:r>
                      <a:r>
                        <a:rPr kumimoji="1" lang="ja-JP" altLang="en-US" sz="900" dirty="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70858383"/>
                  </a:ext>
                </a:extLst>
              </a:tr>
              <a:tr h="410386">
                <a:tc>
                  <a:txBody>
                    <a:bodyPr/>
                    <a:lstStyle/>
                    <a:p>
                      <a:pPr algn="ctr"/>
                      <a:r>
                        <a:rPr kumimoji="1" lang="en-US" altLang="ja-JP" sz="900">
                          <a:latin typeface="Meiryo UI" panose="020B0604030504040204" pitchFamily="50" charset="-128"/>
                          <a:ea typeface="Meiryo UI" panose="020B0604030504040204" pitchFamily="50" charset="-128"/>
                        </a:rPr>
                        <a:t>1</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ja-JP" altLang="en-US" sz="900">
                          <a:latin typeface="Meiryo UI" panose="020B0604030504040204" pitchFamily="50" charset="-128"/>
                          <a:ea typeface="Meiryo UI" panose="020B0604030504040204" pitchFamily="50" charset="-128"/>
                        </a:rPr>
                        <a:t>計画</a:t>
                      </a:r>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53738171"/>
                  </a:ext>
                </a:extLst>
              </a:tr>
              <a:tr h="410386">
                <a:tc>
                  <a:txBody>
                    <a:bodyPr/>
                    <a:lstStyle/>
                    <a:p>
                      <a:pPr algn="ctr"/>
                      <a:r>
                        <a:rPr kumimoji="1" lang="en-US" altLang="ja-JP" sz="900">
                          <a:latin typeface="Meiryo UI" panose="020B0604030504040204" pitchFamily="50" charset="-128"/>
                          <a:ea typeface="Meiryo UI" panose="020B0604030504040204" pitchFamily="50" charset="-128"/>
                        </a:rPr>
                        <a:t>2</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ja-JP" altLang="en-US" sz="900">
                          <a:latin typeface="Meiryo UI" panose="020B0604030504040204" pitchFamily="50" charset="-128"/>
                          <a:ea typeface="Meiryo UI" panose="020B0604030504040204" pitchFamily="50" charset="-128"/>
                        </a:rPr>
                        <a:t>実施期間</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183939788"/>
                  </a:ext>
                </a:extLst>
              </a:tr>
              <a:tr h="410386">
                <a:tc>
                  <a:txBody>
                    <a:bodyPr/>
                    <a:lstStyle/>
                    <a:p>
                      <a:pPr algn="ctr"/>
                      <a:r>
                        <a:rPr kumimoji="1" lang="en-US" altLang="ja-JP" sz="900">
                          <a:latin typeface="Meiryo UI" panose="020B0604030504040204" pitchFamily="50" charset="-128"/>
                          <a:ea typeface="Meiryo UI" panose="020B0604030504040204" pitchFamily="50" charset="-128"/>
                        </a:rPr>
                        <a:t>3</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a:latin typeface="Meiryo UI" panose="020B0604030504040204" pitchFamily="50" charset="-128"/>
                          <a:ea typeface="Meiryo UI" panose="020B0604030504040204" pitchFamily="50" charset="-128"/>
                        </a:rPr>
                        <a:t>完了報告実績</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6127260"/>
                  </a:ext>
                </a:extLst>
              </a:tr>
            </a:tbl>
          </a:graphicData>
        </a:graphic>
      </p:graphicFrame>
      <p:sp>
        <p:nvSpPr>
          <p:cNvPr id="3" name="テキスト ボックス 2">
            <a:extLst>
              <a:ext uri="{FF2B5EF4-FFF2-40B4-BE49-F238E27FC236}">
                <a16:creationId xmlns:a16="http://schemas.microsoft.com/office/drawing/2014/main" id="{E3B095F0-D8D7-4F6F-80FB-753089D40EDC}"/>
              </a:ext>
            </a:extLst>
          </p:cNvPr>
          <p:cNvSpPr txBox="1"/>
          <p:nvPr/>
        </p:nvSpPr>
        <p:spPr>
          <a:xfrm>
            <a:off x="253089" y="995755"/>
            <a:ext cx="8637822" cy="430887"/>
          </a:xfrm>
          <a:prstGeom prst="rect">
            <a:avLst/>
          </a:prstGeom>
          <a:noFill/>
        </p:spPr>
        <p:txBody>
          <a:bodyPr wrap="square" rtlCol="0">
            <a:spAutoFit/>
          </a:bodyPr>
          <a:lstStyle/>
          <a:p>
            <a:r>
              <a:rPr lang="ja-JP" altLang="en-US" sz="1100" b="1">
                <a:latin typeface="Meiryo UI" panose="020B0604030504040204" pitchFamily="50" charset="-128"/>
                <a:ea typeface="Meiryo UI" panose="020B0604030504040204" pitchFamily="50" charset="-128"/>
              </a:rPr>
              <a:t>事業実施前後も含めて全体の事業スケジュールをご記入ください。</a:t>
            </a:r>
            <a:endParaRPr lang="en-US" altLang="ja-JP" sz="1100" b="1">
              <a:latin typeface="Meiryo UI" panose="020B0604030504040204" pitchFamily="50" charset="-128"/>
              <a:ea typeface="Meiryo UI" panose="020B0604030504040204" pitchFamily="50" charset="-128"/>
            </a:endParaRPr>
          </a:p>
          <a:p>
            <a:r>
              <a:rPr lang="ja-JP" altLang="en-US" sz="1100" b="1">
                <a:latin typeface="Meiryo UI" panose="020B0604030504040204" pitchFamily="50" charset="-128"/>
                <a:ea typeface="Meiryo UI" panose="020B0604030504040204" pitchFamily="50" charset="-128"/>
              </a:rPr>
              <a:t>項目</a:t>
            </a:r>
            <a:r>
              <a:rPr lang="en-US" altLang="ja-JP" sz="1100" b="1">
                <a:latin typeface="Meiryo UI" panose="020B0604030504040204" pitchFamily="50" charset="-128"/>
                <a:ea typeface="Meiryo UI" panose="020B0604030504040204" pitchFamily="50" charset="-128"/>
              </a:rPr>
              <a:t>2~3</a:t>
            </a:r>
            <a:r>
              <a:rPr lang="ja-JP" altLang="en-US" sz="1100" b="1">
                <a:latin typeface="Meiryo UI" panose="020B0604030504040204" pitchFamily="50" charset="-128"/>
                <a:ea typeface="Meiryo UI" panose="020B0604030504040204" pitchFamily="50" charset="-128"/>
              </a:rPr>
              <a:t>については、補助対象期間内の実施となることが分かるように記入してください。</a:t>
            </a:r>
            <a:endParaRPr lang="en-US" altLang="ja-JP" sz="1100" b="1">
              <a:latin typeface="Meiryo UI" panose="020B0604030504040204" pitchFamily="50" charset="-128"/>
              <a:ea typeface="Meiryo UI" panose="020B0604030504040204" pitchFamily="50" charset="-128"/>
            </a:endParaRPr>
          </a:p>
        </p:txBody>
      </p:sp>
      <p:sp>
        <p:nvSpPr>
          <p:cNvPr id="9" name="スライド番号プレースホルダー 3">
            <a:extLst>
              <a:ext uri="{FF2B5EF4-FFF2-40B4-BE49-F238E27FC236}">
                <a16:creationId xmlns:a16="http://schemas.microsoft.com/office/drawing/2014/main" id="{14562327-A41B-4486-9035-17056D12DF76}"/>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27</a:t>
            </a:fld>
            <a:endParaRPr kumimoji="1" lang="ja-JP" altLang="en-US">
              <a:latin typeface="Meiryo UI" panose="020B0604030504040204" pitchFamily="50" charset="-128"/>
              <a:ea typeface="Meiryo UI" panose="020B0604030504040204" pitchFamily="50" charset="-128"/>
            </a:endParaRPr>
          </a:p>
        </p:txBody>
      </p:sp>
      <p:graphicFrame>
        <p:nvGraphicFramePr>
          <p:cNvPr id="21" name="表 9">
            <a:extLst>
              <a:ext uri="{FF2B5EF4-FFF2-40B4-BE49-F238E27FC236}">
                <a16:creationId xmlns:a16="http://schemas.microsoft.com/office/drawing/2014/main" id="{5D1E5820-C24A-445F-A02B-239BBFEEAC79}"/>
              </a:ext>
            </a:extLst>
          </p:cNvPr>
          <p:cNvGraphicFramePr>
            <a:graphicFrameLocks noGrp="1"/>
          </p:cNvGraphicFramePr>
          <p:nvPr>
            <p:extLst>
              <p:ext uri="{D42A27DB-BD31-4B8C-83A1-F6EECF244321}">
                <p14:modId xmlns:p14="http://schemas.microsoft.com/office/powerpoint/2010/main" val="4102262863"/>
              </p:ext>
            </p:extLst>
          </p:nvPr>
        </p:nvGraphicFramePr>
        <p:xfrm>
          <a:off x="253089" y="5662617"/>
          <a:ext cx="8637822" cy="741680"/>
        </p:xfrm>
        <a:graphic>
          <a:graphicData uri="http://schemas.openxmlformats.org/drawingml/2006/table">
            <a:tbl>
              <a:tblPr firstRow="1" bandRow="1">
                <a:tableStyleId>{2D5ABB26-0587-4C30-8999-92F81FD0307C}</a:tableStyleId>
              </a:tblPr>
              <a:tblGrid>
                <a:gridCol w="681988">
                  <a:extLst>
                    <a:ext uri="{9D8B030D-6E8A-4147-A177-3AD203B41FA5}">
                      <a16:colId xmlns:a16="http://schemas.microsoft.com/office/drawing/2014/main" val="4059974122"/>
                    </a:ext>
                  </a:extLst>
                </a:gridCol>
                <a:gridCol w="7955834">
                  <a:extLst>
                    <a:ext uri="{9D8B030D-6E8A-4147-A177-3AD203B41FA5}">
                      <a16:colId xmlns:a16="http://schemas.microsoft.com/office/drawing/2014/main" val="3557855340"/>
                    </a:ext>
                  </a:extLst>
                </a:gridCol>
              </a:tblGrid>
              <a:tr h="370840">
                <a:tc>
                  <a:txBody>
                    <a:bodyPr/>
                    <a:lstStyle/>
                    <a:p>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1</a:t>
                      </a:r>
                      <a:r>
                        <a:rPr kumimoji="1" lang="ja-JP" altLang="en-US" sz="1100" b="1">
                          <a:latin typeface="Meiryo UI" panose="020B0604030504040204" pitchFamily="50" charset="-128"/>
                          <a:ea typeface="Meiryo UI" panose="020B0604030504040204" pitchFamily="50" charset="-128"/>
                        </a:rPr>
                        <a:t>期</a:t>
                      </a:r>
                      <a:endParaRPr kumimoji="1" lang="ja-JP" altLang="en-US" sz="11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endParaRPr kumimoji="1" lang="ja-JP" altLang="en-US" sz="110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7138266"/>
                  </a:ext>
                </a:extLst>
              </a:tr>
              <a:tr h="370840">
                <a:tc>
                  <a:txBody>
                    <a:bodyPr/>
                    <a:lstStyle/>
                    <a:p>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2</a:t>
                      </a:r>
                      <a:r>
                        <a:rPr kumimoji="1" lang="ja-JP" altLang="en-US" sz="1100" b="1">
                          <a:latin typeface="Meiryo UI" panose="020B0604030504040204" pitchFamily="50" charset="-128"/>
                          <a:ea typeface="Meiryo UI" panose="020B0604030504040204" pitchFamily="50" charset="-128"/>
                        </a:rPr>
                        <a:t>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endParaRPr kumimoji="1" lang="ja-JP" altLang="en-US" sz="110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9764042"/>
                  </a:ext>
                </a:extLst>
              </a:tr>
            </a:tbl>
          </a:graphicData>
        </a:graphic>
      </p:graphicFrame>
      <p:sp>
        <p:nvSpPr>
          <p:cNvPr id="22" name="テキスト ボックス 21">
            <a:extLst>
              <a:ext uri="{FF2B5EF4-FFF2-40B4-BE49-F238E27FC236}">
                <a16:creationId xmlns:a16="http://schemas.microsoft.com/office/drawing/2014/main" id="{4534980E-3A66-4F8D-8FCD-414BF4A696FE}"/>
              </a:ext>
            </a:extLst>
          </p:cNvPr>
          <p:cNvSpPr txBox="1"/>
          <p:nvPr/>
        </p:nvSpPr>
        <p:spPr>
          <a:xfrm>
            <a:off x="249002" y="5225413"/>
            <a:ext cx="8637822" cy="430887"/>
          </a:xfrm>
          <a:prstGeom prst="rect">
            <a:avLst/>
          </a:prstGeom>
          <a:noFill/>
        </p:spPr>
        <p:txBody>
          <a:bodyPr wrap="square">
            <a:spAutoFit/>
          </a:bodyPr>
          <a:lstStyle/>
          <a:p>
            <a:r>
              <a:rPr lang="ja-JP" altLang="en-US" sz="1100" b="1" dirty="0">
                <a:latin typeface="Meiryo UI" panose="020B0604030504040204" pitchFamily="50" charset="-128"/>
                <a:ea typeface="Meiryo UI" panose="020B0604030504040204" pitchFamily="50" charset="-128"/>
              </a:rPr>
              <a:t>複数年度にわたる事業を計画しており、それぞれの</a:t>
            </a:r>
            <a:r>
              <a:rPr lang="ja-JP" altLang="en-US" sz="1100" b="1">
                <a:latin typeface="Meiryo UI" panose="020B0604030504040204" pitchFamily="50" charset="-128"/>
                <a:ea typeface="Meiryo UI" panose="020B0604030504040204" pitchFamily="50" charset="-128"/>
              </a:rPr>
              <a:t>事業が第</a:t>
            </a:r>
            <a:r>
              <a:rPr lang="en-US" altLang="ja-JP" sz="1100" b="1">
                <a:latin typeface="Meiryo UI" panose="020B0604030504040204" pitchFamily="50" charset="-128"/>
                <a:ea typeface="Meiryo UI" panose="020B0604030504040204" pitchFamily="50" charset="-128"/>
              </a:rPr>
              <a:t>1</a:t>
            </a:r>
            <a:r>
              <a:rPr lang="ja-JP" altLang="en-US" sz="1100" b="1">
                <a:latin typeface="Meiryo UI" panose="020B0604030504040204" pitchFamily="50" charset="-128"/>
                <a:ea typeface="Meiryo UI" panose="020B0604030504040204" pitchFamily="50" charset="-128"/>
              </a:rPr>
              <a:t>期・</a:t>
            </a:r>
            <a:r>
              <a:rPr lang="ja-JP" altLang="en-US" sz="1100" b="1" dirty="0">
                <a:latin typeface="Meiryo UI" panose="020B0604030504040204" pitchFamily="50" charset="-128"/>
                <a:ea typeface="Meiryo UI" panose="020B0604030504040204" pitchFamily="50" charset="-128"/>
              </a:rPr>
              <a:t>第</a:t>
            </a:r>
            <a:r>
              <a:rPr lang="en-US" altLang="ja-JP" sz="1100" b="1" dirty="0">
                <a:latin typeface="Meiryo UI" panose="020B0604030504040204" pitchFamily="50" charset="-128"/>
                <a:ea typeface="Meiryo UI" panose="020B0604030504040204" pitchFamily="50" charset="-128"/>
              </a:rPr>
              <a:t>2</a:t>
            </a:r>
            <a:r>
              <a:rPr lang="ja-JP" altLang="en-US" sz="1100" b="1" dirty="0">
                <a:latin typeface="Meiryo UI" panose="020B0604030504040204" pitchFamily="50" charset="-128"/>
                <a:ea typeface="Meiryo UI" panose="020B0604030504040204" pitchFamily="50" charset="-128"/>
              </a:rPr>
              <a:t>期にまたがる場合はそれぞれの期間で実施する事業の概要を記載してください。</a:t>
            </a:r>
            <a:endParaRPr lang="en-US" altLang="ja-JP" sz="1100" b="1" dirty="0">
              <a:latin typeface="Meiryo UI" panose="020B0604030504040204" pitchFamily="50" charset="-128"/>
              <a:ea typeface="Meiryo UI" panose="020B0604030504040204" pitchFamily="50" charset="-128"/>
            </a:endParaRPr>
          </a:p>
          <a:p>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対象者のみ記入</a:t>
            </a:r>
          </a:p>
        </p:txBody>
      </p:sp>
    </p:spTree>
    <p:extLst>
      <p:ext uri="{BB962C8B-B14F-4D97-AF65-F5344CB8AC3E}">
        <p14:creationId xmlns:p14="http://schemas.microsoft.com/office/powerpoint/2010/main" val="1674931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3E1F40-DFCD-4EE7-933A-5EE170CFED21}"/>
              </a:ext>
            </a:extLst>
          </p:cNvPr>
          <p:cNvSpPr>
            <a:spLocks noGrp="1"/>
          </p:cNvSpPr>
          <p:nvPr>
            <p:ph type="title"/>
          </p:nvPr>
        </p:nvSpPr>
        <p:spPr/>
        <p:txBody>
          <a:bodyPr/>
          <a:lstStyle/>
          <a:p>
            <a:r>
              <a:rPr kumimoji="1" lang="ja-JP" altLang="en-US" dirty="0"/>
              <a:t>⑤実証実験（実証運行・実証運航）</a:t>
            </a:r>
          </a:p>
        </p:txBody>
      </p:sp>
    </p:spTree>
    <p:extLst>
      <p:ext uri="{BB962C8B-B14F-4D97-AF65-F5344CB8AC3E}">
        <p14:creationId xmlns:p14="http://schemas.microsoft.com/office/powerpoint/2010/main" val="23368111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0DB3F1B3-D3BA-4B53-903A-7073D62E6E5A}"/>
              </a:ext>
            </a:extLst>
          </p:cNvPr>
          <p:cNvGraphicFramePr>
            <a:graphicFrameLocks noGrp="1"/>
          </p:cNvGraphicFramePr>
          <p:nvPr>
            <p:extLst>
              <p:ext uri="{D42A27DB-BD31-4B8C-83A1-F6EECF244321}">
                <p14:modId xmlns:p14="http://schemas.microsoft.com/office/powerpoint/2010/main" val="235174360"/>
              </p:ext>
            </p:extLst>
          </p:nvPr>
        </p:nvGraphicFramePr>
        <p:xfrm>
          <a:off x="298291" y="849636"/>
          <a:ext cx="8547417" cy="5837944"/>
        </p:xfrm>
        <a:graphic>
          <a:graphicData uri="http://schemas.openxmlformats.org/drawingml/2006/table">
            <a:tbl>
              <a:tblPr>
                <a:tableStyleId>{5C22544A-7EE6-4342-B048-85BDC9FD1C3A}</a:tableStyleId>
              </a:tblPr>
              <a:tblGrid>
                <a:gridCol w="745073">
                  <a:extLst>
                    <a:ext uri="{9D8B030D-6E8A-4147-A177-3AD203B41FA5}">
                      <a16:colId xmlns:a16="http://schemas.microsoft.com/office/drawing/2014/main" val="3380646358"/>
                    </a:ext>
                  </a:extLst>
                </a:gridCol>
                <a:gridCol w="589097">
                  <a:extLst>
                    <a:ext uri="{9D8B030D-6E8A-4147-A177-3AD203B41FA5}">
                      <a16:colId xmlns:a16="http://schemas.microsoft.com/office/drawing/2014/main" val="3852992254"/>
                    </a:ext>
                  </a:extLst>
                </a:gridCol>
                <a:gridCol w="674321">
                  <a:extLst>
                    <a:ext uri="{9D8B030D-6E8A-4147-A177-3AD203B41FA5}">
                      <a16:colId xmlns:a16="http://schemas.microsoft.com/office/drawing/2014/main" val="44779126"/>
                    </a:ext>
                  </a:extLst>
                </a:gridCol>
                <a:gridCol w="503873">
                  <a:extLst>
                    <a:ext uri="{9D8B030D-6E8A-4147-A177-3AD203B41FA5}">
                      <a16:colId xmlns:a16="http://schemas.microsoft.com/office/drawing/2014/main" val="1721787813"/>
                    </a:ext>
                  </a:extLst>
                </a:gridCol>
                <a:gridCol w="598515">
                  <a:extLst>
                    <a:ext uri="{9D8B030D-6E8A-4147-A177-3AD203B41FA5}">
                      <a16:colId xmlns:a16="http://schemas.microsoft.com/office/drawing/2014/main" val="762395761"/>
                    </a:ext>
                  </a:extLst>
                </a:gridCol>
                <a:gridCol w="1168776">
                  <a:extLst>
                    <a:ext uri="{9D8B030D-6E8A-4147-A177-3AD203B41FA5}">
                      <a16:colId xmlns:a16="http://schemas.microsoft.com/office/drawing/2014/main" val="1354607215"/>
                    </a:ext>
                  </a:extLst>
                </a:gridCol>
                <a:gridCol w="4267762">
                  <a:extLst>
                    <a:ext uri="{9D8B030D-6E8A-4147-A177-3AD203B41FA5}">
                      <a16:colId xmlns:a16="http://schemas.microsoft.com/office/drawing/2014/main" val="1988428256"/>
                    </a:ext>
                  </a:extLst>
                </a:gridCol>
              </a:tblGrid>
              <a:tr h="198874">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補助種別</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5">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17">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25513468"/>
                  </a:ext>
                </a:extLst>
              </a:tr>
              <a:tr h="198874">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申請者</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5">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bg1"/>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rgbClr val="FF0000"/>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4143152"/>
                  </a:ext>
                </a:extLst>
              </a:tr>
              <a:tr h="198874">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所在地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5">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751133763"/>
                  </a:ext>
                </a:extLst>
              </a:tr>
              <a:tr h="373333">
                <a:tc rowSpan="4">
                  <a:txBody>
                    <a:bodyPr/>
                    <a:lstStyle/>
                    <a:p>
                      <a:pPr algn="ctr" fontAlgn="ctr"/>
                      <a:r>
                        <a:rPr lang="ja-JP" altLang="en-US" sz="900" b="0" i="0" u="none" strike="noStrike">
                          <a:solidFill>
                            <a:schemeClr val="bg1"/>
                          </a:solidFill>
                          <a:effectLst/>
                          <a:latin typeface="Meiryo UI" panose="020B0604030504040204" pitchFamily="50" charset="-128"/>
                          <a:ea typeface="Meiryo UI" panose="020B0604030504040204" pitchFamily="50" charset="-128"/>
                        </a:rPr>
                        <a:t>事業概要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総事業費</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2">
                  <a:txBody>
                    <a:bodyPr/>
                    <a:lstStyle/>
                    <a:p>
                      <a:pPr algn="l" fontAlgn="ct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補助金</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申請額</a:t>
                      </a:r>
                    </a:p>
                  </a:txBody>
                  <a:tcPr marL="0" marR="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8807486"/>
                  </a:ext>
                </a:extLst>
              </a:tr>
              <a:tr h="373333">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R5</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2">
                  <a:txBody>
                    <a:bodyPr/>
                    <a:lstStyle/>
                    <a:p>
                      <a:pPr algn="l" fontAlgn="ct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R5</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0" marR="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1875393"/>
                  </a:ext>
                </a:extLst>
              </a:tr>
              <a:tr h="373333">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900" b="0" i="0" u="none" strike="noStrike">
                          <a:solidFill>
                            <a:srgbClr val="000000"/>
                          </a:solidFill>
                          <a:effectLst/>
                          <a:latin typeface="Meiryo UI" panose="020B0604030504040204" pitchFamily="50" charset="-128"/>
                          <a:ea typeface="Meiryo UI" panose="020B0604030504040204" pitchFamily="50" charset="-128"/>
                        </a:rPr>
                        <a:t>R6</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2">
                  <a:txBody>
                    <a:bodyPr/>
                    <a:lstStyle/>
                    <a:p>
                      <a:pPr algn="l" fontAlgn="ct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R6</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r>
                        <a:rPr lang="en-US" altLang="ja-JP" sz="900" b="0" i="0" u="none" strike="noStrike">
                          <a:solidFill>
                            <a:schemeClr val="tx1"/>
                          </a:solidFill>
                          <a:effectLst/>
                          <a:latin typeface="Meiryo UI" panose="020B0604030504040204" pitchFamily="50" charset="-128"/>
                          <a:ea typeface="Meiryo UI" panose="020B0604030504040204" pitchFamily="50" charset="-128"/>
                        </a:rPr>
                        <a:t/>
                      </a:r>
                      <a:br>
                        <a:rPr lang="en-US" altLang="ja-JP" sz="900" b="0" i="0" u="none" strike="noStrike">
                          <a:solidFill>
                            <a:schemeClr val="tx1"/>
                          </a:solidFill>
                          <a:effectLst/>
                          <a:latin typeface="Meiryo UI" panose="020B0604030504040204" pitchFamily="50" charset="-128"/>
                          <a:ea typeface="Meiryo UI" panose="020B0604030504040204" pitchFamily="50" charset="-128"/>
                        </a:rPr>
                      </a:b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0" marR="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noFill/>
                      <a:prstDash val="sysDot"/>
                      <a:round/>
                      <a:headEnd type="none" w="med" len="med"/>
                      <a:tailEnd type="none" w="med" len="med"/>
                    </a:lnTlToB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noFill/>
                      <a:prstDash val="sysDot"/>
                      <a:round/>
                      <a:headEnd type="none" w="med" len="med"/>
                      <a:tailEnd type="none" w="med" len="med"/>
                    </a:lnTlToBr>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4332370"/>
                  </a:ext>
                </a:extLst>
              </a:tr>
              <a:tr h="411141">
                <a:tc vMerge="1">
                  <a:txBody>
                    <a:bodyPr/>
                    <a:lstStyle/>
                    <a:p>
                      <a:pPr algn="ctr" fontAlgn="ctr"/>
                      <a:endParaRPr lang="ja-JP" altLang="en-US" sz="900" b="0" i="0" u="none" strike="noStrike">
                        <a:solidFill>
                          <a:schemeClr val="bg1"/>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事業の</a:t>
                      </a:r>
                      <a:r>
                        <a:rPr lang="en-US" altLang="ja-JP" sz="900" b="0" i="0" u="none" strike="noStrike">
                          <a:solidFill>
                            <a:srgbClr val="000000"/>
                          </a:solidFill>
                          <a:effectLst/>
                          <a:latin typeface="Meiryo UI" panose="020B0604030504040204" pitchFamily="50" charset="-128"/>
                          <a:ea typeface="Meiryo UI" panose="020B0604030504040204" pitchFamily="50" charset="-128"/>
                        </a:rPr>
                        <a:t/>
                      </a:r>
                      <a:br>
                        <a:rPr lang="en-US" altLang="ja-JP" sz="900" b="0" i="0" u="none" strike="noStrike">
                          <a:solidFill>
                            <a:srgbClr val="000000"/>
                          </a:solidFill>
                          <a:effectLst/>
                          <a:latin typeface="Meiryo UI" panose="020B0604030504040204" pitchFamily="50" charset="-128"/>
                          <a:ea typeface="Meiryo UI" panose="020B0604030504040204" pitchFamily="50" charset="-128"/>
                        </a:rPr>
                      </a:br>
                      <a:r>
                        <a:rPr lang="ja-JP" altLang="en-US" sz="900" b="0" i="0" u="none" strike="noStrike">
                          <a:solidFill>
                            <a:srgbClr val="000000"/>
                          </a:solidFill>
                          <a:effectLst/>
                          <a:latin typeface="Meiryo UI" panose="020B0604030504040204" pitchFamily="50" charset="-128"/>
                          <a:ea typeface="Meiryo UI" panose="020B0604030504040204" pitchFamily="50" charset="-128"/>
                        </a:rPr>
                        <a:t>法的</a:t>
                      </a:r>
                      <a:r>
                        <a:rPr lang="en-US" altLang="ja-JP" sz="900" b="0" i="0" u="none" strike="noStrike">
                          <a:solidFill>
                            <a:srgbClr val="000000"/>
                          </a:solidFill>
                          <a:effectLst/>
                          <a:latin typeface="Meiryo UI" panose="020B0604030504040204" pitchFamily="50" charset="-128"/>
                          <a:ea typeface="Meiryo UI" panose="020B0604030504040204" pitchFamily="50" charset="-128"/>
                        </a:rPr>
                        <a:t/>
                      </a:r>
                      <a:br>
                        <a:rPr lang="en-US" altLang="ja-JP" sz="900" b="0" i="0" u="none" strike="noStrike">
                          <a:solidFill>
                            <a:srgbClr val="000000"/>
                          </a:solidFill>
                          <a:effectLst/>
                          <a:latin typeface="Meiryo UI" panose="020B0604030504040204" pitchFamily="50" charset="-128"/>
                          <a:ea typeface="Meiryo UI" panose="020B0604030504040204" pitchFamily="50" charset="-128"/>
                        </a:rPr>
                      </a:br>
                      <a:r>
                        <a:rPr lang="ja-JP" altLang="en-US" sz="900" b="0" i="0" u="none" strike="noStrike">
                          <a:solidFill>
                            <a:srgbClr val="000000"/>
                          </a:solidFill>
                          <a:effectLst/>
                          <a:latin typeface="Meiryo UI" panose="020B0604030504040204" pitchFamily="50" charset="-128"/>
                          <a:ea typeface="Meiryo UI" panose="020B0604030504040204" pitchFamily="50" charset="-128"/>
                        </a:rPr>
                        <a:t>位置づけ</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fontAlgn="ct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補助率</a:t>
                      </a:r>
                    </a:p>
                  </a:txBody>
                  <a:tcPr marL="0" marR="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1/2</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2795462721"/>
                  </a:ext>
                </a:extLst>
              </a:tr>
              <a:tr h="465191">
                <a:tc rowSpan="6">
                  <a:txBody>
                    <a:bodyPr/>
                    <a:lstStyle/>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事業詳細</a:t>
                      </a:r>
                      <a:endParaRPr lang="zh-CN"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lnSpc>
                          <a:spcPct val="100000"/>
                        </a:lnSpc>
                        <a:buFontTx/>
                        <a:buNone/>
                      </a:pPr>
                      <a:r>
                        <a:rPr lang="ja-JP" altLang="en-US" sz="900" b="0" i="0" u="none" strike="noStrike">
                          <a:solidFill>
                            <a:srgbClr val="000000"/>
                          </a:solidFill>
                          <a:effectLst/>
                          <a:latin typeface="Meiryo UI" panose="020B0604030504040204" pitchFamily="50" charset="-128"/>
                          <a:ea typeface="Meiryo UI" panose="020B0604030504040204" pitchFamily="50" charset="-128"/>
                        </a:rPr>
                        <a:t>地域計画との関係</a:t>
                      </a:r>
                      <a:r>
                        <a:rPr lang="en-US" altLang="ja-JP" sz="900" b="0" i="0" u="none" strike="noStrike">
                          <a:solidFill>
                            <a:srgbClr val="000000"/>
                          </a:solidFill>
                          <a:effectLst/>
                          <a:latin typeface="Meiryo UI" panose="020B0604030504040204" pitchFamily="50" charset="-128"/>
                          <a:ea typeface="Meiryo UI" panose="020B0604030504040204" pitchFamily="50" charset="-128"/>
                        </a:rPr>
                        <a:t>(</a:t>
                      </a:r>
                      <a:r>
                        <a:rPr lang="ja-JP" altLang="en-US" sz="900" b="0" i="0" u="none" strike="noStrike">
                          <a:solidFill>
                            <a:srgbClr val="000000"/>
                          </a:solidFill>
                          <a:effectLst/>
                          <a:latin typeface="Meiryo UI" panose="020B0604030504040204" pitchFamily="50" charset="-128"/>
                          <a:ea typeface="Meiryo UI" panose="020B0604030504040204" pitchFamily="50" charset="-128"/>
                        </a:rPr>
                        <a:t>一貫性</a:t>
                      </a:r>
                      <a:r>
                        <a:rPr lang="en-US" altLang="ja-JP" sz="90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4">
                  <a:txBody>
                    <a:bodyPr/>
                    <a:lstStyle/>
                    <a:p>
                      <a:pPr marL="171450" indent="-171450" algn="l" fontAlgn="ctr">
                        <a:buFont typeface="Arial" panose="020B0604020202020204" pitchFamily="34" charset="0"/>
                        <a:buChar char="•"/>
                      </a:pPr>
                      <a:endParaRPr kumimoji="1" lang="en-US" altLang="ja-JP" sz="900" i="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0032378"/>
                  </a:ext>
                </a:extLst>
              </a:tr>
              <a:tr h="189572">
                <a:tc vMerge="1">
                  <a:txBody>
                    <a:bodyPr/>
                    <a:lstStyle/>
                    <a:p>
                      <a:endParaRPr kumimoji="1" lang="ja-JP" altLang="en-US"/>
                    </a:p>
                  </a:txBody>
                  <a:tcPr/>
                </a:tc>
                <a:tc rowSpan="3">
                  <a:txBody>
                    <a:bodyPr/>
                    <a:lstStyle/>
                    <a:p>
                      <a:pPr algn="ctr">
                        <a:lnSpc>
                          <a:spcPct val="100000"/>
                        </a:lnSpc>
                        <a:buFontTx/>
                        <a:buNone/>
                      </a:pPr>
                      <a:r>
                        <a:rPr lang="ja-JP" altLang="en-US" sz="900" b="0" i="0" u="none" strike="noStrike">
                          <a:solidFill>
                            <a:srgbClr val="000000"/>
                          </a:solidFill>
                          <a:effectLst/>
                          <a:latin typeface="Meiryo UI" panose="020B0604030504040204" pitchFamily="50" charset="-128"/>
                          <a:ea typeface="Meiryo UI" panose="020B0604030504040204" pitchFamily="50" charset="-128"/>
                        </a:rPr>
                        <a:t>実施事業内容</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ysDash"/>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nSpc>
                          <a:spcPts val="1700"/>
                        </a:lnSpc>
                        <a:buFontTx/>
                        <a:buNone/>
                      </a:pPr>
                      <a:r>
                        <a:rPr lang="ja-JP" altLang="en-US" sz="900" b="0" i="0" u="none" strike="noStrike">
                          <a:solidFill>
                            <a:schemeClr val="tx1"/>
                          </a:solidFill>
                          <a:effectLst/>
                          <a:latin typeface="Meiryo UI" panose="020B0604030504040204" pitchFamily="50" charset="-128"/>
                          <a:ea typeface="Meiryo UI" panose="020B0604030504040204" pitchFamily="50" charset="-128"/>
                        </a:rPr>
                        <a:t>交通手段</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a:lnSpc>
                          <a:spcPts val="1700"/>
                        </a:lnSpc>
                        <a:buFontTx/>
                        <a:buNone/>
                      </a:pP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88588928"/>
                  </a:ext>
                </a:extLst>
              </a:tr>
              <a:tr h="189572">
                <a:tc vMerge="1">
                  <a:txBody>
                    <a:bodyPr/>
                    <a:lstStyle/>
                    <a:p>
                      <a:endParaRPr kumimoji="1" lang="ja-JP" altLang="en-US"/>
                    </a:p>
                  </a:txBody>
                  <a:tcPr/>
                </a:tc>
                <a:tc vMerge="1">
                  <a:txBody>
                    <a:bodyPr/>
                    <a:lstStyle/>
                    <a:p>
                      <a:endParaRPr kumimoji="1" lang="ja-JP" altLang="en-US"/>
                    </a:p>
                  </a:txBody>
                  <a:tcPr/>
                </a:tc>
                <a:tc>
                  <a:txBody>
                    <a:bodyPr/>
                    <a:lstStyle/>
                    <a:p>
                      <a:pPr>
                        <a:lnSpc>
                          <a:spcPts val="1700"/>
                        </a:lnSpc>
                        <a:buFontTx/>
                        <a:buNone/>
                      </a:pPr>
                      <a:r>
                        <a:rPr lang="ja-JP" altLang="en-US" sz="900" b="0" i="0" u="none" strike="noStrike">
                          <a:solidFill>
                            <a:schemeClr val="tx1"/>
                          </a:solidFill>
                          <a:effectLst/>
                          <a:latin typeface="Meiryo UI" panose="020B0604030504040204" pitchFamily="50" charset="-128"/>
                          <a:ea typeface="Meiryo UI" panose="020B0604030504040204" pitchFamily="50" charset="-128"/>
                        </a:rPr>
                        <a:t>事業主体</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a:lnSpc>
                          <a:spcPts val="1700"/>
                        </a:lnSpc>
                        <a:buFontTx/>
                        <a:buNone/>
                      </a:pP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81555306"/>
                  </a:ext>
                </a:extLst>
              </a:tr>
              <a:tr h="189572">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lnT w="12700" cap="flat" cmpd="sng" algn="ctr">
                      <a:solidFill>
                        <a:schemeClr val="tx1"/>
                      </a:solidFill>
                      <a:prstDash val="sysDot"/>
                      <a:round/>
                      <a:headEnd type="none" w="med" len="med"/>
                      <a:tailEnd type="none" w="med" len="med"/>
                    </a:lnT>
                  </a:tcPr>
                </a:tc>
                <a:tc>
                  <a:txBody>
                    <a:bodyPr/>
                    <a:lstStyle/>
                    <a:p>
                      <a:pPr>
                        <a:lnSpc>
                          <a:spcPts val="1700"/>
                        </a:lnSpc>
                        <a:buFontTx/>
                        <a:buNone/>
                      </a:pPr>
                      <a:r>
                        <a:rPr lang="ja-JP" altLang="en-US" sz="900" b="0" i="0" u="none" strike="noStrike">
                          <a:solidFill>
                            <a:schemeClr val="tx1"/>
                          </a:solidFill>
                          <a:effectLst/>
                          <a:latin typeface="Meiryo UI" panose="020B0604030504040204" pitchFamily="50" charset="-128"/>
                          <a:ea typeface="Meiryo UI" panose="020B0604030504040204" pitchFamily="50" charset="-128"/>
                        </a:rPr>
                        <a:t>運行内容等</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bg1">
                          <a:lumMod val="50000"/>
                        </a:schemeClr>
                      </a:solidFill>
                      <a:prstDash val="sysDash"/>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171450" indent="-171450">
                        <a:lnSpc>
                          <a:spcPct val="100000"/>
                        </a:lnSpc>
                        <a:buFont typeface="Arial" panose="020B0604020202020204" pitchFamily="34" charset="0"/>
                        <a:buChar char="•"/>
                      </a:pP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313213502"/>
                  </a:ext>
                </a:extLst>
              </a:tr>
              <a:tr h="545088">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地域へ</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もたらされる効果の提示</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4">
                  <a:txBody>
                    <a:bodyPr/>
                    <a:lstStyle/>
                    <a:p>
                      <a:pPr marL="171450" indent="-171450" algn="l" fontAlgn="ctr">
                        <a:buFont typeface="Arial" panose="020B0604020202020204" pitchFamily="34" charset="0"/>
                        <a:buChar char="•"/>
                      </a:pPr>
                      <a:endParaRPr lang="en-US" altLang="ja-JP"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03552158"/>
                  </a:ext>
                </a:extLst>
              </a:tr>
              <a:tr h="501017">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事業後の取組方針</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展開</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marL="171450" indent="-171450" algn="l" fontAlgn="ctr">
                        <a:buFont typeface="Arial" panose="020B0604020202020204" pitchFamily="34" charset="0"/>
                        <a:buChar char="•"/>
                      </a:pP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7522876"/>
                  </a:ext>
                </a:extLst>
              </a:tr>
              <a:tr h="38608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0" dirty="0">
                          <a:solidFill>
                            <a:schemeClr val="bg1"/>
                          </a:solidFill>
                          <a:latin typeface="Meiryo UI" panose="020B0604030504040204" pitchFamily="50" charset="-128"/>
                          <a:ea typeface="Meiryo UI" panose="020B0604030504040204" pitchFamily="50" charset="-128"/>
                        </a:rPr>
                        <a:t>効果検証</a:t>
                      </a:r>
                      <a:r>
                        <a:rPr kumimoji="1" lang="en-US" altLang="ja-JP" sz="1000" b="0" dirty="0">
                          <a:solidFill>
                            <a:schemeClr val="bg1"/>
                          </a:solidFill>
                          <a:latin typeface="Meiryo UI" panose="020B0604030504040204" pitchFamily="50" charset="-128"/>
                          <a:ea typeface="Meiryo UI" panose="020B0604030504040204" pitchFamily="50" charset="-128"/>
                        </a:rPr>
                        <a:t/>
                      </a:r>
                      <a:br>
                        <a:rPr kumimoji="1" lang="en-US" altLang="ja-JP" sz="1000" b="0" dirty="0">
                          <a:solidFill>
                            <a:schemeClr val="bg1"/>
                          </a:solidFill>
                          <a:latin typeface="Meiryo UI" panose="020B0604030504040204" pitchFamily="50" charset="-128"/>
                          <a:ea typeface="Meiryo UI" panose="020B0604030504040204" pitchFamily="50" charset="-128"/>
                        </a:rPr>
                      </a:br>
                      <a:r>
                        <a:rPr kumimoji="1" lang="ja-JP" altLang="en-US" sz="1000" b="0" dirty="0">
                          <a:solidFill>
                            <a:schemeClr val="bg1"/>
                          </a:solidFill>
                          <a:latin typeface="Meiryo UI" panose="020B0604030504040204" pitchFamily="50" charset="-128"/>
                          <a:ea typeface="Meiryo UI" panose="020B0604030504040204" pitchFamily="50" charset="-128"/>
                        </a:rPr>
                        <a:t>方法</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0" indent="0" algn="ctr">
                        <a:buFont typeface="Arial" panose="020B0604020202020204" pitchFamily="34" charset="0"/>
                        <a:buNone/>
                      </a:pPr>
                      <a:r>
                        <a:rPr kumimoji="1" lang="ja-JP" altLang="en-US" sz="900" b="0" dirty="0">
                          <a:solidFill>
                            <a:schemeClr val="tx1"/>
                          </a:solidFill>
                          <a:latin typeface="Meiryo UI" panose="020B0604030504040204" pitchFamily="50" charset="-128"/>
                          <a:ea typeface="Meiryo UI" panose="020B0604030504040204" pitchFamily="50" charset="-128"/>
                        </a:rPr>
                        <a:t>実施事業の</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0" indent="0" algn="ctr">
                        <a:buFont typeface="Arial" panose="020B0604020202020204" pitchFamily="34" charset="0"/>
                        <a:buNone/>
                      </a:pPr>
                      <a:r>
                        <a:rPr kumimoji="1" lang="ja-JP" altLang="en-US" sz="900" b="0" dirty="0">
                          <a:solidFill>
                            <a:schemeClr val="tx1"/>
                          </a:solidFill>
                          <a:latin typeface="Meiryo UI" panose="020B0604030504040204" pitchFamily="50" charset="-128"/>
                          <a:ea typeface="Meiryo UI" panose="020B0604030504040204" pitchFamily="50" charset="-128"/>
                        </a:rPr>
                        <a:t>効果検証</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marL="171450" indent="-171450">
                        <a:buFont typeface="Arial" panose="020B0604020202020204" pitchFamily="34" charset="0"/>
                        <a:buChar char="•"/>
                      </a:pP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560776804"/>
                  </a:ext>
                </a:extLst>
              </a:tr>
              <a:tr h="38608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0" dirty="0">
                          <a:solidFill>
                            <a:schemeClr val="bg1"/>
                          </a:solidFill>
                          <a:latin typeface="Meiryo UI" panose="020B0604030504040204" pitchFamily="50" charset="-128"/>
                          <a:ea typeface="Meiryo UI" panose="020B0604030504040204" pitchFamily="50" charset="-128"/>
                        </a:rPr>
                        <a:t>自治体との</a:t>
                      </a:r>
                      <a:endParaRPr kumimoji="1" lang="en-US" altLang="ja-JP" sz="1000" b="0" dirty="0">
                        <a:solidFill>
                          <a:schemeClr val="bg1"/>
                        </a:solidFill>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0" dirty="0">
                          <a:solidFill>
                            <a:schemeClr val="bg1"/>
                          </a:solidFill>
                          <a:latin typeface="Meiryo UI" panose="020B0604030504040204" pitchFamily="50" charset="-128"/>
                          <a:ea typeface="Meiryo UI" panose="020B0604030504040204" pitchFamily="50" charset="-128"/>
                        </a:rPr>
                        <a:t>調整状況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5">
                  <a:txBody>
                    <a:bodyPr/>
                    <a:lstStyle/>
                    <a:p>
                      <a:pPr marL="171450" indent="-171450">
                        <a:buFont typeface="Arial" panose="020B0604020202020204" pitchFamily="34" charset="0"/>
                        <a:buChar cha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941232550"/>
                  </a:ext>
                </a:extLst>
              </a:tr>
              <a:tr h="38608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0">
                          <a:solidFill>
                            <a:schemeClr val="bg1"/>
                          </a:solidFill>
                          <a:latin typeface="Meiryo UI" panose="020B0604030504040204" pitchFamily="50" charset="-128"/>
                          <a:ea typeface="Meiryo UI" panose="020B0604030504040204" pitchFamily="50" charset="-128"/>
                        </a:rPr>
                        <a:t>関係機関との協議状況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5">
                  <a:txBody>
                    <a:bodyPr/>
                    <a:lstStyle/>
                    <a:p>
                      <a:pPr marL="171450" indent="-171450">
                        <a:buFont typeface="Arial" panose="020B0604020202020204" pitchFamily="34" charset="0"/>
                        <a:buChar char="•"/>
                      </a:pPr>
                      <a:endParaRPr kumimoji="1" lang="ja-JP" altLang="en-US"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900" b="0">
                        <a:solidFill>
                          <a:srgbClr val="FF0000"/>
                        </a:solidFill>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1161664"/>
                  </a:ext>
                </a:extLst>
              </a:tr>
              <a:tr h="38608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a:solidFill>
                            <a:schemeClr val="bg1"/>
                          </a:solidFill>
                          <a:latin typeface="Meiryo UI" panose="020B0604030504040204" pitchFamily="50" charset="-128"/>
                          <a:ea typeface="Meiryo UI" panose="020B0604030504040204" pitchFamily="50" charset="-128"/>
                        </a:rPr>
                        <a:t>所管官庁との協議状況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5">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a:solidFill>
                          <a:srgbClr val="FF0000"/>
                        </a:solidFill>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05410250"/>
                  </a:ext>
                </a:extLst>
              </a:tr>
            </a:tbl>
          </a:graphicData>
        </a:graphic>
      </p:graphicFrame>
      <p:sp>
        <p:nvSpPr>
          <p:cNvPr id="3" name="スライド番号プレースホルダー 3">
            <a:extLst>
              <a:ext uri="{FF2B5EF4-FFF2-40B4-BE49-F238E27FC236}">
                <a16:creationId xmlns:a16="http://schemas.microsoft.com/office/drawing/2014/main" id="{9482ADF7-DA96-406E-B926-CDB213A18DA0}"/>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29</a:t>
            </a:fld>
            <a:endParaRPr kumimoji="1" lang="ja-JP" altLang="en-US">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E8B49232-E862-4519-83D2-6D7EB2B685B4}"/>
              </a:ext>
            </a:extLst>
          </p:cNvPr>
          <p:cNvSpPr/>
          <p:nvPr/>
        </p:nvSpPr>
        <p:spPr>
          <a:xfrm>
            <a:off x="4804712" y="1441826"/>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事業イメージ①</a:t>
            </a:r>
          </a:p>
        </p:txBody>
      </p:sp>
      <p:sp>
        <p:nvSpPr>
          <p:cNvPr id="10" name="正方形/長方形 9">
            <a:extLst>
              <a:ext uri="{FF2B5EF4-FFF2-40B4-BE49-F238E27FC236}">
                <a16:creationId xmlns:a16="http://schemas.microsoft.com/office/drawing/2014/main" id="{768887E4-880C-411A-B8DF-1CB90E4FFC3C}"/>
              </a:ext>
            </a:extLst>
          </p:cNvPr>
          <p:cNvSpPr/>
          <p:nvPr/>
        </p:nvSpPr>
        <p:spPr>
          <a:xfrm>
            <a:off x="4783910" y="4070035"/>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事業イメージ②</a:t>
            </a:r>
          </a:p>
        </p:txBody>
      </p:sp>
      <p:sp>
        <p:nvSpPr>
          <p:cNvPr id="13" name="正方形/長方形 12">
            <a:extLst>
              <a:ext uri="{FF2B5EF4-FFF2-40B4-BE49-F238E27FC236}">
                <a16:creationId xmlns:a16="http://schemas.microsoft.com/office/drawing/2014/main" id="{438D3F42-0747-4EE0-8137-57BB05B0FEFD}"/>
              </a:ext>
            </a:extLst>
          </p:cNvPr>
          <p:cNvSpPr/>
          <p:nvPr/>
        </p:nvSpPr>
        <p:spPr>
          <a:xfrm>
            <a:off x="4783909" y="1086174"/>
            <a:ext cx="3897511" cy="144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UI" panose="020B0604030504040204" pitchFamily="50" charset="-128"/>
                <a:ea typeface="Meiryo UI" panose="020B0604030504040204" pitchFamily="50" charset="-128"/>
              </a:rPr>
              <a:t>事業イメージ図</a:t>
            </a:r>
          </a:p>
        </p:txBody>
      </p:sp>
    </p:spTree>
    <p:extLst>
      <p:ext uri="{BB962C8B-B14F-4D97-AF65-F5344CB8AC3E}">
        <p14:creationId xmlns:p14="http://schemas.microsoft.com/office/powerpoint/2010/main" val="9603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0DB3F1B3-D3BA-4B53-903A-7073D62E6E5A}"/>
              </a:ext>
            </a:extLst>
          </p:cNvPr>
          <p:cNvGraphicFramePr>
            <a:graphicFrameLocks noGrp="1"/>
          </p:cNvGraphicFramePr>
          <p:nvPr>
            <p:extLst>
              <p:ext uri="{D42A27DB-BD31-4B8C-83A1-F6EECF244321}">
                <p14:modId xmlns:p14="http://schemas.microsoft.com/office/powerpoint/2010/main" val="15389790"/>
              </p:ext>
            </p:extLst>
          </p:nvPr>
        </p:nvGraphicFramePr>
        <p:xfrm>
          <a:off x="298291" y="880818"/>
          <a:ext cx="8547417" cy="5710132"/>
        </p:xfrm>
        <a:graphic>
          <a:graphicData uri="http://schemas.openxmlformats.org/drawingml/2006/table">
            <a:tbl>
              <a:tblPr>
                <a:tableStyleId>{5C22544A-7EE6-4342-B048-85BDC9FD1C3A}</a:tableStyleId>
              </a:tblPr>
              <a:tblGrid>
                <a:gridCol w="745073">
                  <a:extLst>
                    <a:ext uri="{9D8B030D-6E8A-4147-A177-3AD203B41FA5}">
                      <a16:colId xmlns:a16="http://schemas.microsoft.com/office/drawing/2014/main" val="3380646358"/>
                    </a:ext>
                  </a:extLst>
                </a:gridCol>
                <a:gridCol w="589097">
                  <a:extLst>
                    <a:ext uri="{9D8B030D-6E8A-4147-A177-3AD203B41FA5}">
                      <a16:colId xmlns:a16="http://schemas.microsoft.com/office/drawing/2014/main" val="3852992254"/>
                    </a:ext>
                  </a:extLst>
                </a:gridCol>
                <a:gridCol w="1178194">
                  <a:extLst>
                    <a:ext uri="{9D8B030D-6E8A-4147-A177-3AD203B41FA5}">
                      <a16:colId xmlns:a16="http://schemas.microsoft.com/office/drawing/2014/main" val="44779126"/>
                    </a:ext>
                  </a:extLst>
                </a:gridCol>
                <a:gridCol w="598515">
                  <a:extLst>
                    <a:ext uri="{9D8B030D-6E8A-4147-A177-3AD203B41FA5}">
                      <a16:colId xmlns:a16="http://schemas.microsoft.com/office/drawing/2014/main" val="762395761"/>
                    </a:ext>
                  </a:extLst>
                </a:gridCol>
                <a:gridCol w="1168776">
                  <a:extLst>
                    <a:ext uri="{9D8B030D-6E8A-4147-A177-3AD203B41FA5}">
                      <a16:colId xmlns:a16="http://schemas.microsoft.com/office/drawing/2014/main" val="1354607215"/>
                    </a:ext>
                  </a:extLst>
                </a:gridCol>
                <a:gridCol w="4267762">
                  <a:extLst>
                    <a:ext uri="{9D8B030D-6E8A-4147-A177-3AD203B41FA5}">
                      <a16:colId xmlns:a16="http://schemas.microsoft.com/office/drawing/2014/main" val="1988428256"/>
                    </a:ext>
                  </a:extLst>
                </a:gridCol>
              </a:tblGrid>
              <a:tr h="221689">
                <a:tc>
                  <a:txBody>
                    <a:bodyPr/>
                    <a:lstStyle/>
                    <a:p>
                      <a:pPr algn="ctr" fontAlgn="ctr"/>
                      <a:r>
                        <a:rPr lang="ja-JP" altLang="en-US" sz="1000" b="0" i="0" u="none" strike="noStrike" dirty="0">
                          <a:solidFill>
                            <a:schemeClr val="bg1"/>
                          </a:solidFill>
                          <a:effectLst/>
                          <a:latin typeface="Meiryo UI" panose="020B0604030504040204" pitchFamily="50" charset="-128"/>
                          <a:ea typeface="Meiryo UI" panose="020B0604030504040204" pitchFamily="50" charset="-128"/>
                        </a:rPr>
                        <a:t>事業者名</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bg1"/>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rgbClr val="FF0000"/>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2">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4143152"/>
                  </a:ext>
                </a:extLst>
              </a:tr>
              <a:tr h="221689">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施設名</a:t>
                      </a:r>
                      <a:endParaRPr lang="en-US" altLang="ja-JP"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2063466144"/>
                  </a:ext>
                </a:extLst>
              </a:tr>
              <a:tr h="221689">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所在地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751133763"/>
                  </a:ext>
                </a:extLst>
              </a:tr>
              <a:tr h="285419">
                <a:tc rowSpan="4">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事業概要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総事業費</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補助金</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申請額</a:t>
                      </a:r>
                    </a:p>
                  </a:txBody>
                  <a:tcPr marL="10800" marR="108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8807486"/>
                  </a:ext>
                </a:extLst>
              </a:tr>
              <a:tr h="285419">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R5</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R5</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1875393"/>
                  </a:ext>
                </a:extLst>
              </a:tr>
              <a:tr h="285419">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zh-CN" sz="900" b="0" i="0" u="none" strike="noStrike">
                          <a:solidFill>
                            <a:srgbClr val="000000"/>
                          </a:solidFill>
                          <a:effectLst/>
                          <a:latin typeface="Meiryo UI" panose="020B0604030504040204" pitchFamily="50" charset="-128"/>
                          <a:ea typeface="Meiryo UI" panose="020B0604030504040204" pitchFamily="50" charset="-128"/>
                        </a:rPr>
                        <a:t>R6</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R6</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r>
                        <a:rPr lang="en-US" altLang="ja-JP" sz="900" b="0" i="0" u="none" strike="noStrike">
                          <a:solidFill>
                            <a:schemeClr val="tx1"/>
                          </a:solidFill>
                          <a:effectLst/>
                          <a:latin typeface="Meiryo UI" panose="020B0604030504040204" pitchFamily="50" charset="-128"/>
                          <a:ea typeface="Meiryo UI" panose="020B0604030504040204" pitchFamily="50" charset="-128"/>
                        </a:rPr>
                        <a:t/>
                      </a:r>
                      <a:br>
                        <a:rPr lang="en-US" altLang="ja-JP" sz="900" b="0" i="0" u="none" strike="noStrike">
                          <a:solidFill>
                            <a:schemeClr val="tx1"/>
                          </a:solidFill>
                          <a:effectLst/>
                          <a:latin typeface="Meiryo UI" panose="020B0604030504040204" pitchFamily="50" charset="-128"/>
                          <a:ea typeface="Meiryo UI" panose="020B0604030504040204" pitchFamily="50" charset="-128"/>
                        </a:rPr>
                      </a:b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noFill/>
                      <a:prstDash val="sysDot"/>
                      <a:round/>
                      <a:headEnd type="none" w="med" len="med"/>
                      <a:tailEnd type="none" w="med" len="med"/>
                    </a:lnTlToB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noFill/>
                      <a:prstDash val="sysDot"/>
                      <a:round/>
                      <a:headEnd type="none" w="med" len="med"/>
                      <a:tailEnd type="none" w="med" len="med"/>
                    </a:lnTlToBr>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4332370"/>
                  </a:ext>
                </a:extLst>
              </a:tr>
              <a:tr h="285419">
                <a:tc vMerge="1">
                  <a:txBody>
                    <a:bodyPr/>
                    <a:lstStyle/>
                    <a:p>
                      <a:pPr algn="ctr" fontAlgn="ctr"/>
                      <a:endParaRPr lang="ja-JP"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部屋数</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補助率</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a:txBody>
                    <a:bodyPr/>
                    <a:lstStyle/>
                    <a:p>
                      <a:pPr algn="l" fontAlgn="ct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vMerge="1">
                  <a:txBody>
                    <a:bodyPr/>
                    <a:lstStyle/>
                    <a:p>
                      <a:endParaRPr kumimoji="1" lang="ja-JP" altLang="en-US"/>
                    </a:p>
                  </a:txBody>
                  <a:tcPr/>
                </a:tc>
                <a:extLst>
                  <a:ext uri="{0D108BD9-81ED-4DB2-BD59-A6C34878D82A}">
                    <a16:rowId xmlns:a16="http://schemas.microsoft.com/office/drawing/2014/main" val="2331561808"/>
                  </a:ext>
                </a:extLst>
              </a:tr>
              <a:tr h="859166">
                <a:tc rowSpan="4">
                  <a:txBody>
                    <a:bodyPr/>
                    <a:lstStyle/>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事業詳細</a:t>
                      </a:r>
                      <a:endParaRPr lang="zh-CN"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lnSpc>
                          <a:spcPct val="100000"/>
                        </a:lnSpc>
                        <a:buFontTx/>
                        <a:buNone/>
                      </a:pPr>
                      <a:r>
                        <a:rPr lang="ja-JP" altLang="en-US" sz="900" b="0" i="0" u="none" strike="noStrike">
                          <a:solidFill>
                            <a:srgbClr val="000000"/>
                          </a:solidFill>
                          <a:effectLst/>
                          <a:latin typeface="Meiryo UI" panose="020B0604030504040204" pitchFamily="50" charset="-128"/>
                          <a:ea typeface="Meiryo UI" panose="020B0604030504040204" pitchFamily="50" charset="-128"/>
                        </a:rPr>
                        <a:t>地域計画との関係</a:t>
                      </a:r>
                      <a:r>
                        <a:rPr lang="en-US" altLang="ja-JP" sz="900" b="0" i="0" u="none" strike="noStrike">
                          <a:solidFill>
                            <a:srgbClr val="000000"/>
                          </a:solidFill>
                          <a:effectLst/>
                          <a:latin typeface="Meiryo UI" panose="020B0604030504040204" pitchFamily="50" charset="-128"/>
                          <a:ea typeface="Meiryo UI" panose="020B0604030504040204" pitchFamily="50" charset="-128"/>
                        </a:rPr>
                        <a:t/>
                      </a:r>
                      <a:br>
                        <a:rPr lang="en-US" altLang="ja-JP" sz="900" b="0" i="0" u="none" strike="noStrike">
                          <a:solidFill>
                            <a:srgbClr val="000000"/>
                          </a:solidFill>
                          <a:effectLst/>
                          <a:latin typeface="Meiryo UI" panose="020B0604030504040204" pitchFamily="50" charset="-128"/>
                          <a:ea typeface="Meiryo UI" panose="020B0604030504040204" pitchFamily="50" charset="-128"/>
                        </a:rPr>
                      </a:br>
                      <a:r>
                        <a:rPr lang="en-US" altLang="ja-JP" sz="900" b="0" i="0" u="none" strike="noStrike">
                          <a:solidFill>
                            <a:srgbClr val="000000"/>
                          </a:solidFill>
                          <a:effectLst/>
                          <a:latin typeface="Meiryo UI" panose="020B0604030504040204" pitchFamily="50" charset="-128"/>
                          <a:ea typeface="Meiryo UI" panose="020B0604030504040204" pitchFamily="50" charset="-128"/>
                        </a:rPr>
                        <a:t>(</a:t>
                      </a:r>
                      <a:r>
                        <a:rPr lang="ja-JP" altLang="en-US" sz="900" b="0" i="0" u="none" strike="noStrike">
                          <a:solidFill>
                            <a:srgbClr val="000000"/>
                          </a:solidFill>
                          <a:effectLst/>
                          <a:latin typeface="Meiryo UI" panose="020B0604030504040204" pitchFamily="50" charset="-128"/>
                          <a:ea typeface="Meiryo UI" panose="020B0604030504040204" pitchFamily="50" charset="-128"/>
                        </a:rPr>
                        <a:t>一貫性</a:t>
                      </a:r>
                      <a:r>
                        <a:rPr lang="en-US" altLang="ja-JP" sz="900" b="0" i="0" u="none" strike="noStrike">
                          <a:solidFill>
                            <a:srgbClr val="000000"/>
                          </a:solidFill>
                          <a:effectLst/>
                          <a:latin typeface="Meiryo UI" panose="020B0604030504040204" pitchFamily="50" charset="-128"/>
                          <a:ea typeface="Meiryo UI" panose="020B0604030504040204"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0032378"/>
                  </a:ext>
                </a:extLst>
              </a:tr>
              <a:tr h="859166">
                <a:tc vMerge="1">
                  <a:txBody>
                    <a:bodyPr/>
                    <a:lstStyle/>
                    <a:p>
                      <a:endParaRPr kumimoji="1" lang="ja-JP" altLang="en-US"/>
                    </a:p>
                  </a:txBody>
                  <a:tcPr/>
                </a:tc>
                <a:tc>
                  <a:txBody>
                    <a:bodyPr/>
                    <a:lstStyle/>
                    <a:p>
                      <a:pPr algn="ctr">
                        <a:lnSpc>
                          <a:spcPct val="100000"/>
                        </a:lnSpc>
                        <a:buFontTx/>
                        <a:buNone/>
                      </a:pP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主要な</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
                      </a:r>
                      <a:br>
                        <a:rPr lang="en-US" altLang="ja-JP" sz="9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改修工事</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03552158"/>
                  </a:ext>
                </a:extLst>
              </a:tr>
              <a:tr h="859166">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地域へ</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もたらされる効果の提示</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171450" indent="-171450" algn="l" fontAlgn="ctr">
                        <a:buFont typeface="Arial" panose="020B0604020202020204" pitchFamily="34" charset="0"/>
                        <a:buChar char="•"/>
                      </a:pP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643653252"/>
                  </a:ext>
                </a:extLst>
              </a:tr>
              <a:tr h="859166">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施設の</a:t>
                      </a:r>
                      <a:endParaRPr lang="en-US" altLang="ja-JP" sz="900" u="none" strike="noStrike">
                        <a:effectLst/>
                        <a:latin typeface="Meiryo UI" panose="020B0604030504040204" pitchFamily="50" charset="-128"/>
                        <a:ea typeface="Meiryo UI" panose="020B0604030504040204" pitchFamily="50" charset="-128"/>
                      </a:endParaRPr>
                    </a:p>
                    <a:p>
                      <a:pPr algn="ctr" fontAlgn="ctr"/>
                      <a:r>
                        <a:rPr lang="ja-JP" altLang="en-US" sz="900" u="none" strike="noStrike">
                          <a:effectLst/>
                          <a:latin typeface="Meiryo UI" panose="020B0604030504040204" pitchFamily="50" charset="-128"/>
                          <a:ea typeface="Meiryo UI" panose="020B0604030504040204" pitchFamily="50" charset="-128"/>
                        </a:rPr>
                        <a:t>高付加</a:t>
                      </a:r>
                      <a:endParaRPr lang="en-US" altLang="ja-JP" sz="900" u="none" strike="noStrike">
                        <a:effectLst/>
                        <a:latin typeface="Meiryo UI" panose="020B0604030504040204" pitchFamily="50" charset="-128"/>
                        <a:ea typeface="Meiryo UI" panose="020B0604030504040204" pitchFamily="50" charset="-128"/>
                      </a:endParaRPr>
                    </a:p>
                    <a:p>
                      <a:pPr algn="ctr" fontAlgn="ctr"/>
                      <a:r>
                        <a:rPr lang="ja-JP" altLang="en-US" sz="900" u="none" strike="noStrike">
                          <a:effectLst/>
                          <a:latin typeface="Meiryo UI" panose="020B0604030504040204" pitchFamily="50" charset="-128"/>
                          <a:ea typeface="Meiryo UI" panose="020B0604030504040204" pitchFamily="50" charset="-128"/>
                        </a:rPr>
                        <a:t>価値化</a:t>
                      </a:r>
                      <a:endParaRPr lang="en-US" altLang="ja-JP" sz="900" u="none" strike="noStrike">
                        <a:effectLst/>
                        <a:latin typeface="Meiryo UI" panose="020B0604030504040204" pitchFamily="50" charset="-128"/>
                        <a:ea typeface="Meiryo UI" panose="020B0604030504040204" pitchFamily="50" charset="-128"/>
                      </a:endParaRPr>
                    </a:p>
                    <a:p>
                      <a:pPr algn="ctr" fontAlgn="ctr"/>
                      <a:r>
                        <a:rPr lang="ja-JP" altLang="en-US" sz="900" u="none" strike="noStrike">
                          <a:effectLst/>
                          <a:latin typeface="Meiryo UI" panose="020B0604030504040204" pitchFamily="50" charset="-128"/>
                          <a:ea typeface="Meiryo UI" panose="020B0604030504040204" pitchFamily="50" charset="-128"/>
                        </a:rPr>
                        <a:t>ポイント</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171450" indent="-171450" algn="l" fontAlgn="ctr">
                        <a:buFont typeface="Arial" panose="020B0604020202020204" pitchFamily="34" charset="0"/>
                        <a:buChar char="•"/>
                      </a:pP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7522876"/>
                  </a:ext>
                </a:extLst>
              </a:tr>
              <a:tr h="461304">
                <a:tc>
                  <a:txBody>
                    <a:bodyPr/>
                    <a:lstStyle/>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経営ガイド</a:t>
                      </a:r>
                      <a:endParaRPr lang="en-US" altLang="ja-JP" sz="1000" u="none" strike="noStrike">
                        <a:solidFill>
                          <a:schemeClr val="bg1"/>
                        </a:solidFill>
                        <a:effectLst/>
                        <a:latin typeface="Meiryo UI" panose="020B0604030504040204" pitchFamily="50" charset="-128"/>
                        <a:ea typeface="Meiryo UI" panose="020B0604030504040204" pitchFamily="50" charset="-128"/>
                      </a:endParaRPr>
                    </a:p>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ラインの</a:t>
                      </a:r>
                      <a:endParaRPr lang="en-US" altLang="ja-JP" sz="1000" u="none" strike="noStrike">
                        <a:solidFill>
                          <a:schemeClr val="bg1"/>
                        </a:solidFill>
                        <a:effectLst/>
                        <a:latin typeface="Meiryo UI" panose="020B0604030504040204" pitchFamily="50" charset="-128"/>
                        <a:ea typeface="Meiryo UI" panose="020B0604030504040204" pitchFamily="50" charset="-128"/>
                      </a:endParaRPr>
                    </a:p>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登録番号</a:t>
                      </a:r>
                      <a:endParaRPr lang="ja-JP"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登録番号</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l" fontAlgn="ct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9178599"/>
                  </a:ext>
                </a:extLst>
              </a:tr>
            </a:tbl>
          </a:graphicData>
        </a:graphic>
      </p:graphicFrame>
      <p:sp>
        <p:nvSpPr>
          <p:cNvPr id="3" name="スライド番号プレースホルダー 3">
            <a:extLst>
              <a:ext uri="{FF2B5EF4-FFF2-40B4-BE49-F238E27FC236}">
                <a16:creationId xmlns:a16="http://schemas.microsoft.com/office/drawing/2014/main" id="{9482ADF7-DA96-406E-B926-CDB213A18DA0}"/>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3</a:t>
            </a:fld>
            <a:endParaRPr kumimoji="1" lang="ja-JP" altLang="en-US">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763855C9-DFD1-4722-85D6-365E8F3AD5FD}"/>
              </a:ext>
            </a:extLst>
          </p:cNvPr>
          <p:cNvSpPr/>
          <p:nvPr/>
        </p:nvSpPr>
        <p:spPr>
          <a:xfrm>
            <a:off x="4706471" y="1227830"/>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改修工事前</a:t>
            </a:r>
          </a:p>
        </p:txBody>
      </p:sp>
      <p:sp>
        <p:nvSpPr>
          <p:cNvPr id="8" name="正方形/長方形 7">
            <a:extLst>
              <a:ext uri="{FF2B5EF4-FFF2-40B4-BE49-F238E27FC236}">
                <a16:creationId xmlns:a16="http://schemas.microsoft.com/office/drawing/2014/main" id="{DE707227-21F3-47E5-B95F-4A3794AD6CCC}"/>
              </a:ext>
            </a:extLst>
          </p:cNvPr>
          <p:cNvSpPr/>
          <p:nvPr/>
        </p:nvSpPr>
        <p:spPr>
          <a:xfrm>
            <a:off x="4706471" y="4022987"/>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改修工事後</a:t>
            </a:r>
          </a:p>
        </p:txBody>
      </p:sp>
      <p:sp>
        <p:nvSpPr>
          <p:cNvPr id="9" name="正方形/長方形 8">
            <a:extLst>
              <a:ext uri="{FF2B5EF4-FFF2-40B4-BE49-F238E27FC236}">
                <a16:creationId xmlns:a16="http://schemas.microsoft.com/office/drawing/2014/main" id="{E8B49232-E862-4519-83D2-6D7EB2B685B4}"/>
              </a:ext>
            </a:extLst>
          </p:cNvPr>
          <p:cNvSpPr/>
          <p:nvPr/>
        </p:nvSpPr>
        <p:spPr>
          <a:xfrm>
            <a:off x="4783910" y="1469542"/>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代表的な改修対象の現状写真</a:t>
            </a:r>
          </a:p>
        </p:txBody>
      </p:sp>
      <p:sp>
        <p:nvSpPr>
          <p:cNvPr id="10" name="正方形/長方形 9">
            <a:extLst>
              <a:ext uri="{FF2B5EF4-FFF2-40B4-BE49-F238E27FC236}">
                <a16:creationId xmlns:a16="http://schemas.microsoft.com/office/drawing/2014/main" id="{768887E4-880C-411A-B8DF-1CB90E4FFC3C}"/>
              </a:ext>
            </a:extLst>
          </p:cNvPr>
          <p:cNvSpPr/>
          <p:nvPr/>
        </p:nvSpPr>
        <p:spPr>
          <a:xfrm>
            <a:off x="4783910" y="4280424"/>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改修後イメージ写真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11" name="二等辺三角形 10">
            <a:extLst>
              <a:ext uri="{FF2B5EF4-FFF2-40B4-BE49-F238E27FC236}">
                <a16:creationId xmlns:a16="http://schemas.microsoft.com/office/drawing/2014/main" id="{4CD82F90-09C2-4855-B430-27B51F8E7F39}"/>
              </a:ext>
            </a:extLst>
          </p:cNvPr>
          <p:cNvSpPr/>
          <p:nvPr/>
        </p:nvSpPr>
        <p:spPr>
          <a:xfrm flipV="1">
            <a:off x="5595037" y="3859868"/>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438D3F42-0747-4EE0-8137-57BB05B0FEFD}"/>
              </a:ext>
            </a:extLst>
          </p:cNvPr>
          <p:cNvSpPr/>
          <p:nvPr/>
        </p:nvSpPr>
        <p:spPr>
          <a:xfrm>
            <a:off x="4786219" y="1028204"/>
            <a:ext cx="3897511" cy="144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UI" panose="020B0604030504040204" pitchFamily="50" charset="-128"/>
                <a:ea typeface="Meiryo UI" panose="020B0604030504040204" pitchFamily="50" charset="-128"/>
              </a:rPr>
              <a:t>代表的な改修</a:t>
            </a:r>
          </a:p>
        </p:txBody>
      </p:sp>
    </p:spTree>
    <p:extLst>
      <p:ext uri="{BB962C8B-B14F-4D97-AF65-F5344CB8AC3E}">
        <p14:creationId xmlns:p14="http://schemas.microsoft.com/office/powerpoint/2010/main" val="22717467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4">
            <a:extLst>
              <a:ext uri="{FF2B5EF4-FFF2-40B4-BE49-F238E27FC236}">
                <a16:creationId xmlns:a16="http://schemas.microsoft.com/office/drawing/2014/main" id="{81E39878-DC2C-403C-AD84-3949403F1D46}"/>
              </a:ext>
            </a:extLst>
          </p:cNvPr>
          <p:cNvGraphicFramePr>
            <a:graphicFrameLocks noGrp="1"/>
          </p:cNvGraphicFramePr>
          <p:nvPr>
            <p:extLst>
              <p:ext uri="{D42A27DB-BD31-4B8C-83A1-F6EECF244321}">
                <p14:modId xmlns:p14="http://schemas.microsoft.com/office/powerpoint/2010/main" val="2035894596"/>
              </p:ext>
            </p:extLst>
          </p:nvPr>
        </p:nvGraphicFramePr>
        <p:xfrm>
          <a:off x="257176" y="1679180"/>
          <a:ext cx="8648692" cy="2927941"/>
        </p:xfrm>
        <a:graphic>
          <a:graphicData uri="http://schemas.openxmlformats.org/drawingml/2006/table">
            <a:tbl>
              <a:tblPr firstRow="1" bandRow="1">
                <a:tableStyleId>{C083E6E3-FA7D-4D7B-A595-EF9225AFEA82}</a:tableStyleId>
              </a:tblPr>
              <a:tblGrid>
                <a:gridCol w="217742">
                  <a:extLst>
                    <a:ext uri="{9D8B030D-6E8A-4147-A177-3AD203B41FA5}">
                      <a16:colId xmlns:a16="http://schemas.microsoft.com/office/drawing/2014/main" val="2410514859"/>
                    </a:ext>
                  </a:extLst>
                </a:gridCol>
                <a:gridCol w="674476">
                  <a:extLst>
                    <a:ext uri="{9D8B030D-6E8A-4147-A177-3AD203B41FA5}">
                      <a16:colId xmlns:a16="http://schemas.microsoft.com/office/drawing/2014/main" val="1604511688"/>
                    </a:ext>
                  </a:extLst>
                </a:gridCol>
                <a:gridCol w="337238">
                  <a:extLst>
                    <a:ext uri="{9D8B030D-6E8A-4147-A177-3AD203B41FA5}">
                      <a16:colId xmlns:a16="http://schemas.microsoft.com/office/drawing/2014/main" val="3453622333"/>
                    </a:ext>
                  </a:extLst>
                </a:gridCol>
                <a:gridCol w="337238">
                  <a:extLst>
                    <a:ext uri="{9D8B030D-6E8A-4147-A177-3AD203B41FA5}">
                      <a16:colId xmlns:a16="http://schemas.microsoft.com/office/drawing/2014/main" val="20005"/>
                    </a:ext>
                  </a:extLst>
                </a:gridCol>
                <a:gridCol w="337238">
                  <a:extLst>
                    <a:ext uri="{9D8B030D-6E8A-4147-A177-3AD203B41FA5}">
                      <a16:colId xmlns:a16="http://schemas.microsoft.com/office/drawing/2014/main" val="20006"/>
                    </a:ext>
                  </a:extLst>
                </a:gridCol>
                <a:gridCol w="337238">
                  <a:extLst>
                    <a:ext uri="{9D8B030D-6E8A-4147-A177-3AD203B41FA5}">
                      <a16:colId xmlns:a16="http://schemas.microsoft.com/office/drawing/2014/main" val="20007"/>
                    </a:ext>
                  </a:extLst>
                </a:gridCol>
                <a:gridCol w="337238">
                  <a:extLst>
                    <a:ext uri="{9D8B030D-6E8A-4147-A177-3AD203B41FA5}">
                      <a16:colId xmlns:a16="http://schemas.microsoft.com/office/drawing/2014/main" val="20008"/>
                    </a:ext>
                  </a:extLst>
                </a:gridCol>
                <a:gridCol w="337238">
                  <a:extLst>
                    <a:ext uri="{9D8B030D-6E8A-4147-A177-3AD203B41FA5}">
                      <a16:colId xmlns:a16="http://schemas.microsoft.com/office/drawing/2014/main" val="20009"/>
                    </a:ext>
                  </a:extLst>
                </a:gridCol>
                <a:gridCol w="337238">
                  <a:extLst>
                    <a:ext uri="{9D8B030D-6E8A-4147-A177-3AD203B41FA5}">
                      <a16:colId xmlns:a16="http://schemas.microsoft.com/office/drawing/2014/main" val="20010"/>
                    </a:ext>
                  </a:extLst>
                </a:gridCol>
                <a:gridCol w="337238">
                  <a:extLst>
                    <a:ext uri="{9D8B030D-6E8A-4147-A177-3AD203B41FA5}">
                      <a16:colId xmlns:a16="http://schemas.microsoft.com/office/drawing/2014/main" val="20011"/>
                    </a:ext>
                  </a:extLst>
                </a:gridCol>
                <a:gridCol w="337238">
                  <a:extLst>
                    <a:ext uri="{9D8B030D-6E8A-4147-A177-3AD203B41FA5}">
                      <a16:colId xmlns:a16="http://schemas.microsoft.com/office/drawing/2014/main" val="20012"/>
                    </a:ext>
                  </a:extLst>
                </a:gridCol>
                <a:gridCol w="337238">
                  <a:extLst>
                    <a:ext uri="{9D8B030D-6E8A-4147-A177-3AD203B41FA5}">
                      <a16:colId xmlns:a16="http://schemas.microsoft.com/office/drawing/2014/main" val="20013"/>
                    </a:ext>
                  </a:extLst>
                </a:gridCol>
                <a:gridCol w="337238">
                  <a:extLst>
                    <a:ext uri="{9D8B030D-6E8A-4147-A177-3AD203B41FA5}">
                      <a16:colId xmlns:a16="http://schemas.microsoft.com/office/drawing/2014/main" val="20014"/>
                    </a:ext>
                  </a:extLst>
                </a:gridCol>
                <a:gridCol w="337238">
                  <a:extLst>
                    <a:ext uri="{9D8B030D-6E8A-4147-A177-3AD203B41FA5}">
                      <a16:colId xmlns:a16="http://schemas.microsoft.com/office/drawing/2014/main" val="20015"/>
                    </a:ext>
                  </a:extLst>
                </a:gridCol>
                <a:gridCol w="337238">
                  <a:extLst>
                    <a:ext uri="{9D8B030D-6E8A-4147-A177-3AD203B41FA5}">
                      <a16:colId xmlns:a16="http://schemas.microsoft.com/office/drawing/2014/main" val="20016"/>
                    </a:ext>
                  </a:extLst>
                </a:gridCol>
                <a:gridCol w="337238">
                  <a:extLst>
                    <a:ext uri="{9D8B030D-6E8A-4147-A177-3AD203B41FA5}">
                      <a16:colId xmlns:a16="http://schemas.microsoft.com/office/drawing/2014/main" val="1259447307"/>
                    </a:ext>
                  </a:extLst>
                </a:gridCol>
                <a:gridCol w="337238">
                  <a:extLst>
                    <a:ext uri="{9D8B030D-6E8A-4147-A177-3AD203B41FA5}">
                      <a16:colId xmlns:a16="http://schemas.microsoft.com/office/drawing/2014/main" val="1959618967"/>
                    </a:ext>
                  </a:extLst>
                </a:gridCol>
                <a:gridCol w="337238">
                  <a:extLst>
                    <a:ext uri="{9D8B030D-6E8A-4147-A177-3AD203B41FA5}">
                      <a16:colId xmlns:a16="http://schemas.microsoft.com/office/drawing/2014/main" val="3499725561"/>
                    </a:ext>
                  </a:extLst>
                </a:gridCol>
                <a:gridCol w="337238">
                  <a:extLst>
                    <a:ext uri="{9D8B030D-6E8A-4147-A177-3AD203B41FA5}">
                      <a16:colId xmlns:a16="http://schemas.microsoft.com/office/drawing/2014/main" val="910170383"/>
                    </a:ext>
                  </a:extLst>
                </a:gridCol>
                <a:gridCol w="337238">
                  <a:extLst>
                    <a:ext uri="{9D8B030D-6E8A-4147-A177-3AD203B41FA5}">
                      <a16:colId xmlns:a16="http://schemas.microsoft.com/office/drawing/2014/main" val="3320065346"/>
                    </a:ext>
                  </a:extLst>
                </a:gridCol>
                <a:gridCol w="337238">
                  <a:extLst>
                    <a:ext uri="{9D8B030D-6E8A-4147-A177-3AD203B41FA5}">
                      <a16:colId xmlns:a16="http://schemas.microsoft.com/office/drawing/2014/main" val="4270959445"/>
                    </a:ext>
                  </a:extLst>
                </a:gridCol>
                <a:gridCol w="337238">
                  <a:extLst>
                    <a:ext uri="{9D8B030D-6E8A-4147-A177-3AD203B41FA5}">
                      <a16:colId xmlns:a16="http://schemas.microsoft.com/office/drawing/2014/main" val="767095568"/>
                    </a:ext>
                  </a:extLst>
                </a:gridCol>
                <a:gridCol w="337238">
                  <a:extLst>
                    <a:ext uri="{9D8B030D-6E8A-4147-A177-3AD203B41FA5}">
                      <a16:colId xmlns:a16="http://schemas.microsoft.com/office/drawing/2014/main" val="973742052"/>
                    </a:ext>
                  </a:extLst>
                </a:gridCol>
                <a:gridCol w="337238">
                  <a:extLst>
                    <a:ext uri="{9D8B030D-6E8A-4147-A177-3AD203B41FA5}">
                      <a16:colId xmlns:a16="http://schemas.microsoft.com/office/drawing/2014/main" val="2575844476"/>
                    </a:ext>
                  </a:extLst>
                </a:gridCol>
                <a:gridCol w="337238">
                  <a:extLst>
                    <a:ext uri="{9D8B030D-6E8A-4147-A177-3AD203B41FA5}">
                      <a16:colId xmlns:a16="http://schemas.microsoft.com/office/drawing/2014/main" val="2873873041"/>
                    </a:ext>
                  </a:extLst>
                </a:gridCol>
              </a:tblGrid>
              <a:tr h="410650">
                <a:tc gridSpan="2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Meiryo UI" panose="020B0604030504040204" pitchFamily="50" charset="-128"/>
                          <a:ea typeface="Meiryo UI" panose="020B0604030504040204" pitchFamily="50" charset="-128"/>
                        </a:rPr>
                        <a:t>実施スケジュール</a:t>
                      </a: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200"/>
                    </a:p>
                  </a:txBody>
                  <a:tcPr anchor="ctr">
                    <a:lnL w="19050"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R w="19050"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068976465"/>
                  </a:ext>
                </a:extLst>
              </a:tr>
              <a:tr h="28097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eiryo UI" panose="020B0604030504040204" pitchFamily="50" charset="-128"/>
                        <a:ea typeface="Meiryo UI" panose="020B0604030504040204" pitchFamily="50" charset="-128"/>
                      </a:endParaRPr>
                    </a:p>
                  </a:txBody>
                  <a:tcPr anchor="ctr">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第</a:t>
                      </a:r>
                      <a:r>
                        <a:rPr kumimoji="1" lang="en-US" altLang="ja-JP" sz="1000" b="1" dirty="0">
                          <a:latin typeface="Meiryo UI" panose="020B0604030504040204" pitchFamily="50" charset="-128"/>
                          <a:ea typeface="Meiryo UI" panose="020B0604030504040204" pitchFamily="50" charset="-128"/>
                        </a:rPr>
                        <a:t>1</a:t>
                      </a:r>
                      <a:r>
                        <a:rPr kumimoji="1" lang="ja-JP" altLang="en-US" sz="1000" b="1" dirty="0">
                          <a:latin typeface="Meiryo UI" panose="020B0604030504040204" pitchFamily="50" charset="-128"/>
                          <a:ea typeface="Meiryo UI" panose="020B0604030504040204" pitchFamily="50" charset="-128"/>
                        </a:rPr>
                        <a:t>期（</a:t>
                      </a:r>
                      <a:r>
                        <a:rPr kumimoji="1" lang="en-US" altLang="ja-JP" sz="1000" b="1" dirty="0">
                          <a:latin typeface="Meiryo UI" panose="020B0604030504040204" pitchFamily="50" charset="-128"/>
                          <a:ea typeface="Meiryo UI" panose="020B0604030504040204" pitchFamily="50" charset="-128"/>
                        </a:rPr>
                        <a:t>R5</a:t>
                      </a:r>
                      <a:r>
                        <a:rPr kumimoji="1" lang="ja-JP" altLang="en-US" sz="1000" b="1" dirty="0">
                          <a:latin typeface="Meiryo UI" panose="020B0604030504040204" pitchFamily="50" charset="-128"/>
                          <a:ea typeface="Meiryo UI" panose="020B0604030504040204" pitchFamily="50" charset="-128"/>
                        </a:rPr>
                        <a:t>年度）</a:t>
                      </a:r>
                      <a:endParaRPr kumimoji="1" lang="en-US" altLang="ja-JP" sz="1000" b="1"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第</a:t>
                      </a:r>
                      <a:r>
                        <a:rPr kumimoji="1" lang="en-US" altLang="ja-JP" sz="1000" b="1" dirty="0">
                          <a:latin typeface="Meiryo UI" panose="020B0604030504040204" pitchFamily="50" charset="-128"/>
                          <a:ea typeface="Meiryo UI" panose="020B0604030504040204" pitchFamily="50" charset="-128"/>
                        </a:rPr>
                        <a:t>2</a:t>
                      </a:r>
                      <a:r>
                        <a:rPr kumimoji="1" lang="ja-JP" altLang="en-US" sz="1000" b="1" dirty="0">
                          <a:latin typeface="Meiryo UI" panose="020B0604030504040204" pitchFamily="50" charset="-128"/>
                          <a:ea typeface="Meiryo UI" panose="020B0604030504040204" pitchFamily="50" charset="-128"/>
                        </a:rPr>
                        <a:t>期（</a:t>
                      </a:r>
                      <a:r>
                        <a:rPr kumimoji="1" lang="en-US" altLang="ja-JP" sz="1000" b="1" dirty="0">
                          <a:latin typeface="Meiryo UI" panose="020B0604030504040204" pitchFamily="50" charset="-128"/>
                          <a:ea typeface="Meiryo UI" panose="020B0604030504040204" pitchFamily="50" charset="-128"/>
                        </a:rPr>
                        <a:t>R6</a:t>
                      </a:r>
                      <a:r>
                        <a:rPr kumimoji="1" lang="ja-JP" altLang="en-US" sz="1000" b="1" dirty="0">
                          <a:latin typeface="Meiryo UI" panose="020B0604030504040204" pitchFamily="50" charset="-128"/>
                          <a:ea typeface="Meiryo UI" panose="020B0604030504040204" pitchFamily="50" charset="-128"/>
                        </a:rPr>
                        <a:t>年度）</a:t>
                      </a:r>
                      <a:endParaRPr kumimoji="1" lang="en-US" altLang="ja-JP" sz="1000" b="1" dirty="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38788871"/>
                  </a:ext>
                </a:extLst>
              </a:tr>
              <a:tr h="1005163">
                <a:tc>
                  <a:txBody>
                    <a:bodyPr/>
                    <a:lstStyle/>
                    <a:p>
                      <a:endParaRPr lang="ja-JP" altLang="en-US" sz="13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ja-JP" altLang="en-US" sz="900">
                          <a:latin typeface="Meiryo UI" panose="020B0604030504040204" pitchFamily="50" charset="-128"/>
                          <a:ea typeface="Meiryo UI" panose="020B0604030504040204" pitchFamily="50" charset="-128"/>
                        </a:rPr>
                        <a:t>月</a:t>
                      </a:r>
                    </a:p>
                  </a:txBody>
                  <a:tcPr vert="eaVert"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R5</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3</a:t>
                      </a:r>
                      <a:r>
                        <a:rPr kumimoji="1" lang="ja-JP" altLang="en-US" sz="900">
                          <a:latin typeface="Meiryo UI" panose="020B0604030504040204" pitchFamily="50" charset="-128"/>
                          <a:ea typeface="Meiryo UI" panose="020B0604030504040204" pitchFamily="50" charset="-128"/>
                        </a:rPr>
                        <a:t>月</a:t>
                      </a:r>
                    </a:p>
                  </a:txBody>
                  <a:tcPr marL="0" marR="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R6</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70858383"/>
                  </a:ext>
                </a:extLst>
              </a:tr>
              <a:tr h="410386">
                <a:tc>
                  <a:txBody>
                    <a:bodyPr/>
                    <a:lstStyle/>
                    <a:p>
                      <a:pPr algn="ctr"/>
                      <a:r>
                        <a:rPr kumimoji="1" lang="en-US" altLang="ja-JP" sz="900">
                          <a:latin typeface="Meiryo UI" panose="020B0604030504040204" pitchFamily="50" charset="-128"/>
                          <a:ea typeface="Meiryo UI" panose="020B0604030504040204" pitchFamily="50" charset="-128"/>
                        </a:rPr>
                        <a:t>1</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ja-JP" altLang="en-US" sz="900">
                          <a:latin typeface="Meiryo UI" panose="020B0604030504040204" pitchFamily="50" charset="-128"/>
                          <a:ea typeface="Meiryo UI" panose="020B0604030504040204" pitchFamily="50" charset="-128"/>
                        </a:rPr>
                        <a:t>計画</a:t>
                      </a:r>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53738171"/>
                  </a:ext>
                </a:extLst>
              </a:tr>
              <a:tr h="410386">
                <a:tc>
                  <a:txBody>
                    <a:bodyPr/>
                    <a:lstStyle/>
                    <a:p>
                      <a:pPr algn="ctr"/>
                      <a:r>
                        <a:rPr kumimoji="1" lang="en-US" altLang="ja-JP" sz="900">
                          <a:latin typeface="Meiryo UI" panose="020B0604030504040204" pitchFamily="50" charset="-128"/>
                          <a:ea typeface="Meiryo UI" panose="020B0604030504040204" pitchFamily="50" charset="-128"/>
                        </a:rPr>
                        <a:t>2</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r>
                        <a:rPr kumimoji="1" lang="ja-JP" altLang="en-US" sz="900">
                          <a:latin typeface="Meiryo UI" panose="020B0604030504040204" pitchFamily="50" charset="-128"/>
                          <a:ea typeface="Meiryo UI" panose="020B0604030504040204" pitchFamily="50" charset="-128"/>
                        </a:rPr>
                        <a:t>実施期間</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183939788"/>
                  </a:ext>
                </a:extLst>
              </a:tr>
              <a:tr h="410386">
                <a:tc>
                  <a:txBody>
                    <a:bodyPr/>
                    <a:lstStyle/>
                    <a:p>
                      <a:pPr algn="ctr"/>
                      <a:r>
                        <a:rPr kumimoji="1" lang="en-US" altLang="ja-JP" sz="900">
                          <a:latin typeface="Meiryo UI" panose="020B0604030504040204" pitchFamily="50" charset="-128"/>
                          <a:ea typeface="Meiryo UI" panose="020B0604030504040204" pitchFamily="50" charset="-128"/>
                        </a:rPr>
                        <a:t>3</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a:latin typeface="Meiryo UI" panose="020B0604030504040204" pitchFamily="50" charset="-128"/>
                          <a:ea typeface="Meiryo UI" panose="020B0604030504040204" pitchFamily="50" charset="-128"/>
                        </a:rPr>
                        <a:t>完了実績報告</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6127260"/>
                  </a:ext>
                </a:extLst>
              </a:tr>
            </a:tbl>
          </a:graphicData>
        </a:graphic>
      </p:graphicFrame>
      <p:sp>
        <p:nvSpPr>
          <p:cNvPr id="3" name="テキスト ボックス 2">
            <a:extLst>
              <a:ext uri="{FF2B5EF4-FFF2-40B4-BE49-F238E27FC236}">
                <a16:creationId xmlns:a16="http://schemas.microsoft.com/office/drawing/2014/main" id="{E3B095F0-D8D7-4F6F-80FB-753089D40EDC}"/>
              </a:ext>
            </a:extLst>
          </p:cNvPr>
          <p:cNvSpPr txBox="1"/>
          <p:nvPr/>
        </p:nvSpPr>
        <p:spPr>
          <a:xfrm>
            <a:off x="253089" y="1060503"/>
            <a:ext cx="8637822" cy="430887"/>
          </a:xfrm>
          <a:prstGeom prst="rect">
            <a:avLst/>
          </a:prstGeom>
          <a:noFill/>
        </p:spPr>
        <p:txBody>
          <a:bodyPr wrap="square" rtlCol="0">
            <a:spAutoFit/>
          </a:bodyPr>
          <a:lstStyle/>
          <a:p>
            <a:r>
              <a:rPr lang="ja-JP" altLang="en-US" sz="1100" b="1">
                <a:latin typeface="Meiryo UI" panose="020B0604030504040204" pitchFamily="50" charset="-128"/>
                <a:ea typeface="Meiryo UI" panose="020B0604030504040204" pitchFamily="50" charset="-128"/>
              </a:rPr>
              <a:t>事業実施前後も含めて全体の事業スケジュールをご記入ください。</a:t>
            </a:r>
            <a:endParaRPr lang="en-US" altLang="ja-JP" sz="1100" b="1">
              <a:latin typeface="Meiryo UI" panose="020B0604030504040204" pitchFamily="50" charset="-128"/>
              <a:ea typeface="Meiryo UI" panose="020B0604030504040204" pitchFamily="50" charset="-128"/>
            </a:endParaRPr>
          </a:p>
          <a:p>
            <a:r>
              <a:rPr lang="ja-JP" altLang="en-US" sz="1100" b="1">
                <a:latin typeface="Meiryo UI" panose="020B0604030504040204" pitchFamily="50" charset="-128"/>
                <a:ea typeface="Meiryo UI" panose="020B0604030504040204" pitchFamily="50" charset="-128"/>
              </a:rPr>
              <a:t>項目</a:t>
            </a:r>
            <a:r>
              <a:rPr lang="en-US" altLang="ja-JP" sz="1100" b="1">
                <a:latin typeface="Meiryo UI" panose="020B0604030504040204" pitchFamily="50" charset="-128"/>
                <a:ea typeface="Meiryo UI" panose="020B0604030504040204" pitchFamily="50" charset="-128"/>
              </a:rPr>
              <a:t>2~3</a:t>
            </a:r>
            <a:r>
              <a:rPr lang="ja-JP" altLang="en-US" sz="1100" b="1">
                <a:latin typeface="Meiryo UI" panose="020B0604030504040204" pitchFamily="50" charset="-128"/>
                <a:ea typeface="Meiryo UI" panose="020B0604030504040204" pitchFamily="50" charset="-128"/>
              </a:rPr>
              <a:t>については、補助対象期間内の実施となることが分かるように記入してください。</a:t>
            </a:r>
            <a:endParaRPr lang="en-US" altLang="ja-JP" sz="1100" b="1">
              <a:latin typeface="Meiryo UI" panose="020B0604030504040204" pitchFamily="50" charset="-128"/>
              <a:ea typeface="Meiryo UI" panose="020B0604030504040204" pitchFamily="50" charset="-128"/>
            </a:endParaRPr>
          </a:p>
        </p:txBody>
      </p:sp>
      <p:sp>
        <p:nvSpPr>
          <p:cNvPr id="9" name="スライド番号プレースホルダー 3">
            <a:extLst>
              <a:ext uri="{FF2B5EF4-FFF2-40B4-BE49-F238E27FC236}">
                <a16:creationId xmlns:a16="http://schemas.microsoft.com/office/drawing/2014/main" id="{14562327-A41B-4486-9035-17056D12DF76}"/>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30</a:t>
            </a:fld>
            <a:endParaRPr kumimoji="1" lang="ja-JP" altLang="en-US">
              <a:latin typeface="Meiryo UI" panose="020B0604030504040204" pitchFamily="50" charset="-128"/>
              <a:ea typeface="Meiryo UI" panose="020B0604030504040204" pitchFamily="50" charset="-128"/>
            </a:endParaRPr>
          </a:p>
        </p:txBody>
      </p:sp>
      <p:graphicFrame>
        <p:nvGraphicFramePr>
          <p:cNvPr id="21" name="表 9">
            <a:extLst>
              <a:ext uri="{FF2B5EF4-FFF2-40B4-BE49-F238E27FC236}">
                <a16:creationId xmlns:a16="http://schemas.microsoft.com/office/drawing/2014/main" id="{5D1E5820-C24A-445F-A02B-239BBFEEAC79}"/>
              </a:ext>
            </a:extLst>
          </p:cNvPr>
          <p:cNvGraphicFramePr>
            <a:graphicFrameLocks noGrp="1"/>
          </p:cNvGraphicFramePr>
          <p:nvPr>
            <p:extLst>
              <p:ext uri="{D42A27DB-BD31-4B8C-83A1-F6EECF244321}">
                <p14:modId xmlns:p14="http://schemas.microsoft.com/office/powerpoint/2010/main" val="586542770"/>
              </p:ext>
            </p:extLst>
          </p:nvPr>
        </p:nvGraphicFramePr>
        <p:xfrm>
          <a:off x="257176" y="5663828"/>
          <a:ext cx="8637822" cy="741680"/>
        </p:xfrm>
        <a:graphic>
          <a:graphicData uri="http://schemas.openxmlformats.org/drawingml/2006/table">
            <a:tbl>
              <a:tblPr firstRow="1" bandRow="1">
                <a:tableStyleId>{2D5ABB26-0587-4C30-8999-92F81FD0307C}</a:tableStyleId>
              </a:tblPr>
              <a:tblGrid>
                <a:gridCol w="681988">
                  <a:extLst>
                    <a:ext uri="{9D8B030D-6E8A-4147-A177-3AD203B41FA5}">
                      <a16:colId xmlns:a16="http://schemas.microsoft.com/office/drawing/2014/main" val="4059974122"/>
                    </a:ext>
                  </a:extLst>
                </a:gridCol>
                <a:gridCol w="7955834">
                  <a:extLst>
                    <a:ext uri="{9D8B030D-6E8A-4147-A177-3AD203B41FA5}">
                      <a16:colId xmlns:a16="http://schemas.microsoft.com/office/drawing/2014/main" val="3557855340"/>
                    </a:ext>
                  </a:extLst>
                </a:gridCol>
              </a:tblGrid>
              <a:tr h="370840">
                <a:tc>
                  <a:txBody>
                    <a:bodyPr/>
                    <a:lstStyle/>
                    <a:p>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1</a:t>
                      </a:r>
                      <a:r>
                        <a:rPr kumimoji="1" lang="ja-JP" altLang="en-US" sz="1100" b="1">
                          <a:latin typeface="Meiryo UI" panose="020B0604030504040204" pitchFamily="50" charset="-128"/>
                          <a:ea typeface="Meiryo UI" panose="020B0604030504040204" pitchFamily="50" charset="-128"/>
                        </a:rPr>
                        <a:t>期</a:t>
                      </a:r>
                      <a:endParaRPr kumimoji="1" lang="ja-JP" altLang="en-US" sz="11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endParaRPr kumimoji="1" lang="ja-JP" altLang="en-US" sz="110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7138266"/>
                  </a:ext>
                </a:extLst>
              </a:tr>
              <a:tr h="370840">
                <a:tc>
                  <a:txBody>
                    <a:bodyPr/>
                    <a:lstStyle/>
                    <a:p>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2</a:t>
                      </a:r>
                      <a:r>
                        <a:rPr kumimoji="1" lang="ja-JP" altLang="en-US" sz="1100" b="1">
                          <a:latin typeface="Meiryo UI" panose="020B0604030504040204" pitchFamily="50" charset="-128"/>
                          <a:ea typeface="Meiryo UI" panose="020B0604030504040204" pitchFamily="50" charset="-128"/>
                        </a:rPr>
                        <a:t>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endParaRPr kumimoji="1" lang="ja-JP" altLang="en-US" sz="110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9764042"/>
                  </a:ext>
                </a:extLst>
              </a:tr>
            </a:tbl>
          </a:graphicData>
        </a:graphic>
      </p:graphicFrame>
      <p:sp>
        <p:nvSpPr>
          <p:cNvPr id="22" name="テキスト ボックス 21">
            <a:extLst>
              <a:ext uri="{FF2B5EF4-FFF2-40B4-BE49-F238E27FC236}">
                <a16:creationId xmlns:a16="http://schemas.microsoft.com/office/drawing/2014/main" id="{4534980E-3A66-4F8D-8FCD-414BF4A696FE}"/>
              </a:ext>
            </a:extLst>
          </p:cNvPr>
          <p:cNvSpPr txBox="1"/>
          <p:nvPr/>
        </p:nvSpPr>
        <p:spPr>
          <a:xfrm>
            <a:off x="253089" y="5223245"/>
            <a:ext cx="8637822" cy="430887"/>
          </a:xfrm>
          <a:prstGeom prst="rect">
            <a:avLst/>
          </a:prstGeom>
          <a:noFill/>
        </p:spPr>
        <p:txBody>
          <a:bodyPr wrap="square">
            <a:spAutoFit/>
          </a:bodyPr>
          <a:lstStyle/>
          <a:p>
            <a:r>
              <a:rPr lang="ja-JP" altLang="en-US" sz="1100" b="1" dirty="0">
                <a:latin typeface="Meiryo UI" panose="020B0604030504040204" pitchFamily="50" charset="-128"/>
                <a:ea typeface="Meiryo UI" panose="020B0604030504040204" pitchFamily="50" charset="-128"/>
              </a:rPr>
              <a:t>複数年度にわたる事業を計画しており、それぞれの</a:t>
            </a:r>
            <a:r>
              <a:rPr lang="ja-JP" altLang="en-US" sz="1100" b="1">
                <a:latin typeface="Meiryo UI" panose="020B0604030504040204" pitchFamily="50" charset="-128"/>
                <a:ea typeface="Meiryo UI" panose="020B0604030504040204" pitchFamily="50" charset="-128"/>
              </a:rPr>
              <a:t>事業が第</a:t>
            </a:r>
            <a:r>
              <a:rPr lang="en-US" altLang="ja-JP" sz="1100" b="1">
                <a:latin typeface="Meiryo UI" panose="020B0604030504040204" pitchFamily="50" charset="-128"/>
                <a:ea typeface="Meiryo UI" panose="020B0604030504040204" pitchFamily="50" charset="-128"/>
              </a:rPr>
              <a:t>1</a:t>
            </a:r>
            <a:r>
              <a:rPr lang="ja-JP" altLang="en-US" sz="1100" b="1">
                <a:latin typeface="Meiryo UI" panose="020B0604030504040204" pitchFamily="50" charset="-128"/>
                <a:ea typeface="Meiryo UI" panose="020B0604030504040204" pitchFamily="50" charset="-128"/>
              </a:rPr>
              <a:t>期・</a:t>
            </a:r>
            <a:r>
              <a:rPr lang="ja-JP" altLang="en-US" sz="1100" b="1" dirty="0">
                <a:latin typeface="Meiryo UI" panose="020B0604030504040204" pitchFamily="50" charset="-128"/>
                <a:ea typeface="Meiryo UI" panose="020B0604030504040204" pitchFamily="50" charset="-128"/>
              </a:rPr>
              <a:t>第</a:t>
            </a:r>
            <a:r>
              <a:rPr lang="en-US" altLang="ja-JP" sz="1100" b="1" dirty="0">
                <a:latin typeface="Meiryo UI" panose="020B0604030504040204" pitchFamily="50" charset="-128"/>
                <a:ea typeface="Meiryo UI" panose="020B0604030504040204" pitchFamily="50" charset="-128"/>
              </a:rPr>
              <a:t>2</a:t>
            </a:r>
            <a:r>
              <a:rPr lang="ja-JP" altLang="en-US" sz="1100" b="1" dirty="0">
                <a:latin typeface="Meiryo UI" panose="020B0604030504040204" pitchFamily="50" charset="-128"/>
                <a:ea typeface="Meiryo UI" panose="020B0604030504040204" pitchFamily="50" charset="-128"/>
              </a:rPr>
              <a:t>期にまたがる場合はそれぞれの期間で実施する事業の概要を記載してください。</a:t>
            </a:r>
            <a:endParaRPr lang="en-US" altLang="ja-JP" sz="1100" b="1" dirty="0">
              <a:latin typeface="Meiryo UI" panose="020B0604030504040204" pitchFamily="50" charset="-128"/>
              <a:ea typeface="Meiryo UI" panose="020B0604030504040204" pitchFamily="50" charset="-128"/>
            </a:endParaRPr>
          </a:p>
          <a:p>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対象者のみ記入</a:t>
            </a:r>
          </a:p>
        </p:txBody>
      </p:sp>
    </p:spTree>
    <p:extLst>
      <p:ext uri="{BB962C8B-B14F-4D97-AF65-F5344CB8AC3E}">
        <p14:creationId xmlns:p14="http://schemas.microsoft.com/office/powerpoint/2010/main" val="1047988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a:extLst>
              <a:ext uri="{FF2B5EF4-FFF2-40B4-BE49-F238E27FC236}">
                <a16:creationId xmlns:a16="http://schemas.microsoft.com/office/drawing/2014/main" id="{0ACE04DD-0C25-47DA-A748-075FB38DF238}"/>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4</a:t>
            </a:fld>
            <a:endParaRPr kumimoji="1" lang="ja-JP" altLang="en-US">
              <a:latin typeface="Meiryo UI" panose="020B0604030504040204" pitchFamily="50" charset="-128"/>
              <a:ea typeface="Meiryo UI" panose="020B0604030504040204" pitchFamily="50" charset="-128"/>
            </a:endParaRPr>
          </a:p>
        </p:txBody>
      </p:sp>
      <p:graphicFrame>
        <p:nvGraphicFramePr>
          <p:cNvPr id="6" name="表 5">
            <a:extLst>
              <a:ext uri="{FF2B5EF4-FFF2-40B4-BE49-F238E27FC236}">
                <a16:creationId xmlns:a16="http://schemas.microsoft.com/office/drawing/2014/main" id="{8D145EB4-A803-4354-A711-72D7F9921905}"/>
              </a:ext>
            </a:extLst>
          </p:cNvPr>
          <p:cNvGraphicFramePr>
            <a:graphicFrameLocks noGrp="1"/>
          </p:cNvGraphicFramePr>
          <p:nvPr>
            <p:extLst>
              <p:ext uri="{D42A27DB-BD31-4B8C-83A1-F6EECF244321}">
                <p14:modId xmlns:p14="http://schemas.microsoft.com/office/powerpoint/2010/main" val="1556753789"/>
              </p:ext>
            </p:extLst>
          </p:nvPr>
        </p:nvGraphicFramePr>
        <p:xfrm>
          <a:off x="333484" y="1180360"/>
          <a:ext cx="8474336" cy="3977292"/>
        </p:xfrm>
        <a:graphic>
          <a:graphicData uri="http://schemas.openxmlformats.org/drawingml/2006/table">
            <a:tbl>
              <a:tblPr>
                <a:tableStyleId>{5C22544A-7EE6-4342-B048-85BDC9FD1C3A}</a:tableStyleId>
              </a:tblPr>
              <a:tblGrid>
                <a:gridCol w="335072">
                  <a:extLst>
                    <a:ext uri="{9D8B030D-6E8A-4147-A177-3AD203B41FA5}">
                      <a16:colId xmlns:a16="http://schemas.microsoft.com/office/drawing/2014/main" val="3632154056"/>
                    </a:ext>
                  </a:extLst>
                </a:gridCol>
                <a:gridCol w="855444">
                  <a:extLst>
                    <a:ext uri="{9D8B030D-6E8A-4147-A177-3AD203B41FA5}">
                      <a16:colId xmlns:a16="http://schemas.microsoft.com/office/drawing/2014/main" val="3437276246"/>
                    </a:ext>
                  </a:extLst>
                </a:gridCol>
                <a:gridCol w="2305050">
                  <a:extLst>
                    <a:ext uri="{9D8B030D-6E8A-4147-A177-3AD203B41FA5}">
                      <a16:colId xmlns:a16="http://schemas.microsoft.com/office/drawing/2014/main" val="1588803434"/>
                    </a:ext>
                  </a:extLst>
                </a:gridCol>
                <a:gridCol w="752475">
                  <a:extLst>
                    <a:ext uri="{9D8B030D-6E8A-4147-A177-3AD203B41FA5}">
                      <a16:colId xmlns:a16="http://schemas.microsoft.com/office/drawing/2014/main" val="1640831227"/>
                    </a:ext>
                  </a:extLst>
                </a:gridCol>
                <a:gridCol w="2143125">
                  <a:extLst>
                    <a:ext uri="{9D8B030D-6E8A-4147-A177-3AD203B41FA5}">
                      <a16:colId xmlns:a16="http://schemas.microsoft.com/office/drawing/2014/main" val="3716139860"/>
                    </a:ext>
                  </a:extLst>
                </a:gridCol>
                <a:gridCol w="1041585">
                  <a:extLst>
                    <a:ext uri="{9D8B030D-6E8A-4147-A177-3AD203B41FA5}">
                      <a16:colId xmlns:a16="http://schemas.microsoft.com/office/drawing/2014/main" val="2508646294"/>
                    </a:ext>
                  </a:extLst>
                </a:gridCol>
                <a:gridCol w="1041585">
                  <a:extLst>
                    <a:ext uri="{9D8B030D-6E8A-4147-A177-3AD203B41FA5}">
                      <a16:colId xmlns:a16="http://schemas.microsoft.com/office/drawing/2014/main" val="1096437254"/>
                    </a:ext>
                  </a:extLst>
                </a:gridCol>
              </a:tblGrid>
              <a:tr h="348438">
                <a:tc>
                  <a:txBody>
                    <a:bodyPr/>
                    <a:lstStyle/>
                    <a:p>
                      <a:pPr algn="l" fontAlgn="ctr"/>
                      <a:r>
                        <a:rPr lang="ja-JP" altLang="en-US" sz="1100" b="1" u="none" strike="noStrike" dirty="0">
                          <a:effectLst/>
                          <a:latin typeface="Meiryo UI" panose="020B0604030504040204" pitchFamily="50" charset="-128"/>
                          <a:ea typeface="Meiryo UI" panose="020B0604030504040204" pitchFamily="50" charset="-128"/>
                        </a:rPr>
                        <a:t>　</a:t>
                      </a:r>
                      <a:r>
                        <a:rPr lang="en-US" altLang="ja-JP" sz="1100" b="1" u="none" strike="noStrike" dirty="0">
                          <a:effectLst/>
                          <a:latin typeface="Meiryo UI" panose="020B0604030504040204" pitchFamily="50" charset="-128"/>
                          <a:ea typeface="Meiryo UI" panose="020B0604030504040204" pitchFamily="50" charset="-128"/>
                        </a:rPr>
                        <a:t>#</a:t>
                      </a: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工事区分</a:t>
                      </a:r>
                      <a:endParaRPr lang="en-US" altLang="ja-JP"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改修工事内容</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u="none" strike="noStrike">
                          <a:effectLst/>
                          <a:latin typeface="Meiryo UI" panose="020B0604030504040204" pitchFamily="50" charset="-128"/>
                          <a:ea typeface="Meiryo UI" panose="020B0604030504040204" pitchFamily="50" charset="-128"/>
                        </a:rPr>
                        <a:t>面積</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工事発注先</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税別事業費</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税別</a:t>
                      </a:r>
                      <a:r>
                        <a:rPr lang="zh-TW" altLang="en-US" sz="1100" b="1" i="0" u="none" strike="noStrike" dirty="0">
                          <a:solidFill>
                            <a:srgbClr val="000000"/>
                          </a:solidFill>
                          <a:effectLst/>
                          <a:latin typeface="Meiryo UI" panose="020B0604030504040204" pitchFamily="50" charset="-128"/>
                          <a:ea typeface="Meiryo UI" panose="020B0604030504040204" pitchFamily="50" charset="-128"/>
                        </a:rPr>
                        <a:t>補助金</a:t>
                      </a:r>
                      <a:endParaRPr lang="en-US" altLang="zh-TW" sz="1100" b="1"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zh-TW" altLang="en-US" sz="1100" b="1" i="0" u="none" strike="noStrike" dirty="0">
                          <a:solidFill>
                            <a:srgbClr val="000000"/>
                          </a:solidFill>
                          <a:effectLst/>
                          <a:latin typeface="Meiryo UI" panose="020B0604030504040204" pitchFamily="50" charset="-128"/>
                          <a:ea typeface="Meiryo UI" panose="020B0604030504040204" pitchFamily="50" charset="-128"/>
                        </a:rPr>
                        <a:t>申請額</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881900706"/>
                  </a:ext>
                </a:extLst>
              </a:tr>
              <a:tr h="274744">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en-US" altLang="ja-JP" sz="100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b="0" i="0" u="none" strike="noStrike">
                          <a:solidFill>
                            <a:schemeClr val="tx1"/>
                          </a:solidFill>
                          <a:effectLst/>
                          <a:latin typeface="Meiryo UI" panose="020B0604030504040204" pitchFamily="50" charset="-128"/>
                          <a:ea typeface="Meiryo UI" panose="020B0604030504040204" pitchFamily="50" charset="-128"/>
                        </a:rPr>
                        <a:t>㎡</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b="0" i="0" u="none" strike="noStrike">
                          <a:solidFill>
                            <a:schemeClr val="tx1"/>
                          </a:solidFill>
                          <a:effectLst/>
                          <a:latin typeface="Meiryo UI" panose="020B0604030504040204" pitchFamily="50" charset="-128"/>
                          <a:ea typeface="Meiryo UI" panose="020B0604030504040204" pitchFamily="50" charset="-128"/>
                        </a:rPr>
                        <a:t>　〇〇千円</a:t>
                      </a:r>
                      <a:endParaRPr lang="en-US" altLang="ja-JP"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53344131"/>
                  </a:ext>
                </a:extLst>
              </a:tr>
              <a:tr h="274744">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2</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en-US" altLang="ja-JP"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11435093"/>
                  </a:ext>
                </a:extLst>
              </a:tr>
              <a:tr h="274744">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3</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86074722"/>
                  </a:ext>
                </a:extLst>
              </a:tr>
              <a:tr h="274744">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4</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en-US" altLang="ja-JP"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105737"/>
                  </a:ext>
                </a:extLst>
              </a:tr>
              <a:tr h="274744">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5</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17453373"/>
                  </a:ext>
                </a:extLst>
              </a:tr>
              <a:tr h="331926">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6</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4886911"/>
                  </a:ext>
                </a:extLst>
              </a:tr>
              <a:tr h="274744">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7</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58284372"/>
                  </a:ext>
                </a:extLst>
              </a:tr>
              <a:tr h="274744">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8</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57179745"/>
                  </a:ext>
                </a:extLst>
              </a:tr>
              <a:tr h="274744">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9</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13713295"/>
                  </a:ext>
                </a:extLst>
              </a:tr>
              <a:tr h="274744">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10</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32135893"/>
                  </a:ext>
                </a:extLst>
              </a:tr>
              <a:tr h="274744">
                <a:tc gridSpan="5">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本体工事合計（税別）</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000" b="0" i="0" u="none" strike="noStrike">
                        <a:solidFill>
                          <a:srgbClr val="FF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b="0" i="0" u="none" strike="noStrike">
                          <a:solidFill>
                            <a:schemeClr val="tx1"/>
                          </a:solidFill>
                          <a:effectLst/>
                          <a:latin typeface="Meiryo UI" panose="020B0604030504040204" pitchFamily="50" charset="-128"/>
                          <a:ea typeface="Meiryo UI" panose="020B0604030504040204" pitchFamily="50" charset="-128"/>
                        </a:rPr>
                        <a:t>　〇〇千円</a:t>
                      </a:r>
                      <a:endParaRPr lang="en-US" altLang="ja-JP"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9266669"/>
                  </a:ext>
                </a:extLst>
              </a:tr>
              <a:tr h="274744">
                <a:tc gridSpan="5">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附帯工事合計（税別）</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000" b="0" i="0" u="none" strike="noStrike">
                        <a:solidFill>
                          <a:srgbClr val="FF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b="0" i="0" u="none" strike="noStrike">
                          <a:solidFill>
                            <a:schemeClr val="tx1"/>
                          </a:solidFill>
                          <a:effectLst/>
                          <a:latin typeface="Meiryo UI" panose="020B0604030504040204" pitchFamily="50" charset="-128"/>
                          <a:ea typeface="Meiryo UI" panose="020B0604030504040204" pitchFamily="50" charset="-128"/>
                        </a:rPr>
                        <a:t>　〇〇千円</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00548252"/>
                  </a:ext>
                </a:extLst>
              </a:tr>
              <a:tr h="274744">
                <a:tc gridSpan="5">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総額（税別）</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000" b="0" i="0" u="none" strike="noStrike">
                        <a:solidFill>
                          <a:srgbClr val="FF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　〇〇千円</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71172245"/>
                  </a:ext>
                </a:extLst>
              </a:tr>
            </a:tbl>
          </a:graphicData>
        </a:graphic>
      </p:graphicFrame>
      <p:graphicFrame>
        <p:nvGraphicFramePr>
          <p:cNvPr id="9" name="表 9">
            <a:extLst>
              <a:ext uri="{FF2B5EF4-FFF2-40B4-BE49-F238E27FC236}">
                <a16:creationId xmlns:a16="http://schemas.microsoft.com/office/drawing/2014/main" id="{662312AE-A83A-4399-9138-B5D99BB316D1}"/>
              </a:ext>
            </a:extLst>
          </p:cNvPr>
          <p:cNvGraphicFramePr>
            <a:graphicFrameLocks noGrp="1"/>
          </p:cNvGraphicFramePr>
          <p:nvPr>
            <p:extLst>
              <p:ext uri="{D42A27DB-BD31-4B8C-83A1-F6EECF244321}">
                <p14:modId xmlns:p14="http://schemas.microsoft.com/office/powerpoint/2010/main" val="3090955697"/>
              </p:ext>
            </p:extLst>
          </p:nvPr>
        </p:nvGraphicFramePr>
        <p:xfrm>
          <a:off x="333484" y="5807193"/>
          <a:ext cx="8474335" cy="741680"/>
        </p:xfrm>
        <a:graphic>
          <a:graphicData uri="http://schemas.openxmlformats.org/drawingml/2006/table">
            <a:tbl>
              <a:tblPr firstRow="1" bandRow="1">
                <a:tableStyleId>{2D5ABB26-0587-4C30-8999-92F81FD0307C}</a:tableStyleId>
              </a:tblPr>
              <a:tblGrid>
                <a:gridCol w="669080">
                  <a:extLst>
                    <a:ext uri="{9D8B030D-6E8A-4147-A177-3AD203B41FA5}">
                      <a16:colId xmlns:a16="http://schemas.microsoft.com/office/drawing/2014/main" val="4059974122"/>
                    </a:ext>
                  </a:extLst>
                </a:gridCol>
                <a:gridCol w="7805255">
                  <a:extLst>
                    <a:ext uri="{9D8B030D-6E8A-4147-A177-3AD203B41FA5}">
                      <a16:colId xmlns:a16="http://schemas.microsoft.com/office/drawing/2014/main" val="3557855340"/>
                    </a:ext>
                  </a:extLst>
                </a:gridCol>
              </a:tblGrid>
              <a:tr h="370840">
                <a:tc>
                  <a:txBody>
                    <a:bodyPr/>
                    <a:lstStyle/>
                    <a:p>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1</a:t>
                      </a:r>
                      <a:r>
                        <a:rPr kumimoji="1" lang="ja-JP" altLang="en-US" sz="1100" b="1">
                          <a:latin typeface="Meiryo UI" panose="020B0604030504040204" pitchFamily="50" charset="-128"/>
                          <a:ea typeface="Meiryo UI" panose="020B0604030504040204" pitchFamily="50" charset="-128"/>
                        </a:rPr>
                        <a:t>期</a:t>
                      </a:r>
                      <a:endParaRPr kumimoji="1" lang="ja-JP" altLang="en-US" sz="11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7138266"/>
                  </a:ext>
                </a:extLst>
              </a:tr>
              <a:tr h="370840">
                <a:tc>
                  <a:txBody>
                    <a:bodyPr/>
                    <a:lstStyle/>
                    <a:p>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2</a:t>
                      </a:r>
                      <a:r>
                        <a:rPr kumimoji="1" lang="ja-JP" altLang="en-US" sz="1100" b="1">
                          <a:latin typeface="Meiryo UI" panose="020B0604030504040204" pitchFamily="50" charset="-128"/>
                          <a:ea typeface="Meiryo UI" panose="020B0604030504040204" pitchFamily="50" charset="-128"/>
                        </a:rPr>
                        <a:t>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9764042"/>
                  </a:ext>
                </a:extLst>
              </a:tr>
            </a:tbl>
          </a:graphicData>
        </a:graphic>
      </p:graphicFrame>
      <p:sp>
        <p:nvSpPr>
          <p:cNvPr id="10" name="テキスト ボックス 9">
            <a:extLst>
              <a:ext uri="{FF2B5EF4-FFF2-40B4-BE49-F238E27FC236}">
                <a16:creationId xmlns:a16="http://schemas.microsoft.com/office/drawing/2014/main" id="{7689B47D-6503-4526-9B9A-766484685E15}"/>
              </a:ext>
            </a:extLst>
          </p:cNvPr>
          <p:cNvSpPr txBox="1"/>
          <p:nvPr/>
        </p:nvSpPr>
        <p:spPr>
          <a:xfrm>
            <a:off x="333484" y="5376306"/>
            <a:ext cx="8474335" cy="430887"/>
          </a:xfrm>
          <a:prstGeom prst="rect">
            <a:avLst/>
          </a:prstGeom>
          <a:noFill/>
        </p:spPr>
        <p:txBody>
          <a:bodyPr wrap="square">
            <a:spAutoFit/>
          </a:bodyPr>
          <a:lstStyle/>
          <a:p>
            <a:r>
              <a:rPr lang="ja-JP" altLang="en-US" sz="1100" b="1" dirty="0">
                <a:latin typeface="Meiryo UI" panose="020B0604030504040204" pitchFamily="50" charset="-128"/>
                <a:ea typeface="Meiryo UI" panose="020B0604030504040204" pitchFamily="50" charset="-128"/>
              </a:rPr>
              <a:t>複数年度にわたる事業を計画しており、工事が第</a:t>
            </a:r>
            <a:r>
              <a:rPr lang="en-US" altLang="ja-JP" sz="1100" b="1" dirty="0">
                <a:latin typeface="Meiryo UI" panose="020B0604030504040204" pitchFamily="50" charset="-128"/>
                <a:ea typeface="Meiryo UI" panose="020B0604030504040204" pitchFamily="50" charset="-128"/>
              </a:rPr>
              <a:t>1</a:t>
            </a:r>
            <a:r>
              <a:rPr lang="ja-JP" altLang="en-US" sz="1100" b="1" dirty="0">
                <a:latin typeface="Meiryo UI" panose="020B0604030504040204" pitchFamily="50" charset="-128"/>
                <a:ea typeface="Meiryo UI" panose="020B0604030504040204" pitchFamily="50" charset="-128"/>
              </a:rPr>
              <a:t>期・第</a:t>
            </a:r>
            <a:r>
              <a:rPr lang="en-US" altLang="ja-JP" sz="1100" b="1" dirty="0">
                <a:latin typeface="Meiryo UI" panose="020B0604030504040204" pitchFamily="50" charset="-128"/>
                <a:ea typeface="Meiryo UI" panose="020B0604030504040204" pitchFamily="50" charset="-128"/>
              </a:rPr>
              <a:t>2</a:t>
            </a:r>
            <a:r>
              <a:rPr lang="ja-JP" altLang="en-US" sz="1100" b="1" dirty="0">
                <a:latin typeface="Meiryo UI" panose="020B0604030504040204" pitchFamily="50" charset="-128"/>
                <a:ea typeface="Meiryo UI" panose="020B0604030504040204" pitchFamily="50" charset="-128"/>
              </a:rPr>
              <a:t>期にまたがる場合はそれぞれの期間で実施する事業の概要を記載してください。</a:t>
            </a:r>
            <a:endParaRPr lang="en-US" altLang="ja-JP" sz="1100" b="1" dirty="0">
              <a:latin typeface="Meiryo UI" panose="020B0604030504040204" pitchFamily="50" charset="-128"/>
              <a:ea typeface="Meiryo UI" panose="020B0604030504040204" pitchFamily="50" charset="-128"/>
            </a:endParaRPr>
          </a:p>
          <a:p>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対象者のみ記入</a:t>
            </a:r>
          </a:p>
        </p:txBody>
      </p:sp>
      <p:sp>
        <p:nvSpPr>
          <p:cNvPr id="8" name="テキスト ボックス 7">
            <a:extLst>
              <a:ext uri="{FF2B5EF4-FFF2-40B4-BE49-F238E27FC236}">
                <a16:creationId xmlns:a16="http://schemas.microsoft.com/office/drawing/2014/main" id="{D7CC2110-8F19-4B9B-A8BD-80B7DA97EDF6}"/>
              </a:ext>
            </a:extLst>
          </p:cNvPr>
          <p:cNvSpPr txBox="1"/>
          <p:nvPr/>
        </p:nvSpPr>
        <p:spPr>
          <a:xfrm>
            <a:off x="334831" y="830991"/>
            <a:ext cx="8474335" cy="261610"/>
          </a:xfrm>
          <a:prstGeom prst="rect">
            <a:avLst/>
          </a:prstGeom>
          <a:noFill/>
        </p:spPr>
        <p:txBody>
          <a:bodyPr wrap="square">
            <a:spAutoFit/>
          </a:bodyPr>
          <a:lstStyle/>
          <a:p>
            <a:r>
              <a:rPr lang="ja-JP" altLang="en-US" sz="1100" b="1" dirty="0">
                <a:latin typeface="Meiryo UI" panose="020B0604030504040204" pitchFamily="50" charset="-128"/>
                <a:ea typeface="Meiryo UI" panose="020B0604030504040204" pitchFamily="50" charset="-128"/>
              </a:rPr>
              <a:t>実施する全ての改修事業（主要な改修工事についても含める）について記載してください。必要に応じて列を追加してください。</a:t>
            </a:r>
          </a:p>
        </p:txBody>
      </p:sp>
    </p:spTree>
    <p:extLst>
      <p:ext uri="{BB962C8B-B14F-4D97-AF65-F5344CB8AC3E}">
        <p14:creationId xmlns:p14="http://schemas.microsoft.com/office/powerpoint/2010/main" val="2093475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28ACDCB1-372A-4B6A-89A5-FF6DF0577F12}"/>
              </a:ext>
            </a:extLst>
          </p:cNvPr>
          <p:cNvGraphicFramePr>
            <a:graphicFrameLocks noGrp="1"/>
          </p:cNvGraphicFramePr>
          <p:nvPr>
            <p:extLst>
              <p:ext uri="{D42A27DB-BD31-4B8C-83A1-F6EECF244321}">
                <p14:modId xmlns:p14="http://schemas.microsoft.com/office/powerpoint/2010/main" val="2913522241"/>
              </p:ext>
            </p:extLst>
          </p:nvPr>
        </p:nvGraphicFramePr>
        <p:xfrm>
          <a:off x="297454" y="1129724"/>
          <a:ext cx="8546400" cy="5453955"/>
        </p:xfrm>
        <a:graphic>
          <a:graphicData uri="http://schemas.openxmlformats.org/drawingml/2006/table">
            <a:tbl>
              <a:tblPr>
                <a:tableStyleId>{5C22544A-7EE6-4342-B048-85BDC9FD1C3A}</a:tableStyleId>
              </a:tblPr>
              <a:tblGrid>
                <a:gridCol w="4269543">
                  <a:extLst>
                    <a:ext uri="{9D8B030D-6E8A-4147-A177-3AD203B41FA5}">
                      <a16:colId xmlns:a16="http://schemas.microsoft.com/office/drawing/2014/main" val="912861275"/>
                    </a:ext>
                  </a:extLst>
                </a:gridCol>
                <a:gridCol w="4276857">
                  <a:extLst>
                    <a:ext uri="{9D8B030D-6E8A-4147-A177-3AD203B41FA5}">
                      <a16:colId xmlns:a16="http://schemas.microsoft.com/office/drawing/2014/main" val="1340851421"/>
                    </a:ext>
                  </a:extLst>
                </a:gridCol>
              </a:tblGrid>
              <a:tr h="208802">
                <a:tc>
                  <a:txBody>
                    <a:bodyPr/>
                    <a:lstStyle/>
                    <a:p>
                      <a:pPr algn="ctr" fontAlgn="ctr"/>
                      <a:r>
                        <a:rPr lang="ja-JP" altLang="en-US" sz="1200" b="1" i="0" u="none" strike="noStrike" dirty="0">
                          <a:solidFill>
                            <a:schemeClr val="tx1"/>
                          </a:solidFill>
                          <a:effectLst/>
                          <a:latin typeface="Meiryo UI" panose="020B0604030504040204" pitchFamily="50" charset="-128"/>
                          <a:ea typeface="Meiryo UI" panose="020B0604030504040204" pitchFamily="50" charset="-128"/>
                        </a:rPr>
                        <a:t>改修工事内容①</a:t>
                      </a:r>
                      <a:endParaRPr lang="en-US" altLang="ja-JP" sz="1200" b="1"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2"/>
                    </a:solidFill>
                  </a:tcPr>
                </a:tc>
                <a:tc>
                  <a:txBody>
                    <a:bodyPr/>
                    <a:lstStyle/>
                    <a:p>
                      <a:pPr algn="ctr" fontAlgn="ctr"/>
                      <a:r>
                        <a:rPr lang="ja-JP" altLang="en-US" sz="1200" b="1" i="0" u="none" strike="noStrike" dirty="0">
                          <a:solidFill>
                            <a:schemeClr val="tx1"/>
                          </a:solidFill>
                          <a:effectLst/>
                          <a:latin typeface="Meiryo UI" panose="020B0604030504040204" pitchFamily="50" charset="-128"/>
                          <a:ea typeface="Meiryo UI" panose="020B0604030504040204" pitchFamily="50" charset="-128"/>
                        </a:rPr>
                        <a:t>改修工事内容②</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2"/>
                    </a:solidFill>
                  </a:tcPr>
                </a:tc>
                <a:extLst>
                  <a:ext uri="{0D108BD9-81ED-4DB2-BD59-A6C34878D82A}">
                    <a16:rowId xmlns:a16="http://schemas.microsoft.com/office/drawing/2014/main" val="1044997976"/>
                  </a:ext>
                </a:extLst>
              </a:tr>
              <a:tr h="5245153">
                <a:tc>
                  <a:txBody>
                    <a:bodyPr/>
                    <a:lstStyle/>
                    <a:p>
                      <a:pPr algn="ctr" fontAlgn="ct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7101179"/>
                  </a:ext>
                </a:extLst>
              </a:tr>
            </a:tbl>
          </a:graphicData>
        </a:graphic>
      </p:graphicFrame>
      <p:sp>
        <p:nvSpPr>
          <p:cNvPr id="3" name="スライド番号プレースホルダー 3">
            <a:extLst>
              <a:ext uri="{FF2B5EF4-FFF2-40B4-BE49-F238E27FC236}">
                <a16:creationId xmlns:a16="http://schemas.microsoft.com/office/drawing/2014/main" id="{7DABFA1A-CFD3-4336-B725-4782AFDF0E71}"/>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5</a:t>
            </a:fld>
            <a:endParaRPr kumimoji="1" lang="ja-JP" altLang="en-US">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6A7871CE-644F-4845-8081-E70D702745C5}"/>
              </a:ext>
            </a:extLst>
          </p:cNvPr>
          <p:cNvSpPr/>
          <p:nvPr/>
        </p:nvSpPr>
        <p:spPr>
          <a:xfrm>
            <a:off x="4684956" y="1352996"/>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改修工事前</a:t>
            </a:r>
          </a:p>
        </p:txBody>
      </p:sp>
      <p:sp>
        <p:nvSpPr>
          <p:cNvPr id="5" name="正方形/長方形 4">
            <a:extLst>
              <a:ext uri="{FF2B5EF4-FFF2-40B4-BE49-F238E27FC236}">
                <a16:creationId xmlns:a16="http://schemas.microsoft.com/office/drawing/2014/main" id="{AF1FA777-7EF3-4ECE-A90E-2BAE31748387}"/>
              </a:ext>
            </a:extLst>
          </p:cNvPr>
          <p:cNvSpPr/>
          <p:nvPr/>
        </p:nvSpPr>
        <p:spPr>
          <a:xfrm>
            <a:off x="4684956" y="3924882"/>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改修工事後</a:t>
            </a:r>
          </a:p>
        </p:txBody>
      </p:sp>
      <p:sp>
        <p:nvSpPr>
          <p:cNvPr id="6" name="正方形/長方形 5">
            <a:extLst>
              <a:ext uri="{FF2B5EF4-FFF2-40B4-BE49-F238E27FC236}">
                <a16:creationId xmlns:a16="http://schemas.microsoft.com/office/drawing/2014/main" id="{4AA3932D-FAE5-4347-9F2B-3FEBC60BCBBC}"/>
              </a:ext>
            </a:extLst>
          </p:cNvPr>
          <p:cNvSpPr/>
          <p:nvPr/>
        </p:nvSpPr>
        <p:spPr>
          <a:xfrm>
            <a:off x="4762395" y="1644130"/>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改修対象の現状の写真</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206C78F4-C6C9-41FE-A925-91E10964D876}"/>
              </a:ext>
            </a:extLst>
          </p:cNvPr>
          <p:cNvSpPr/>
          <p:nvPr/>
        </p:nvSpPr>
        <p:spPr>
          <a:xfrm>
            <a:off x="4762395" y="4278205"/>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改修後イメージ写真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8" name="二等辺三角形 7">
            <a:extLst>
              <a:ext uri="{FF2B5EF4-FFF2-40B4-BE49-F238E27FC236}">
                <a16:creationId xmlns:a16="http://schemas.microsoft.com/office/drawing/2014/main" id="{70B7DEEF-80E0-4F58-BE31-7AF791033D39}"/>
              </a:ext>
            </a:extLst>
          </p:cNvPr>
          <p:cNvSpPr/>
          <p:nvPr/>
        </p:nvSpPr>
        <p:spPr>
          <a:xfrm flipV="1">
            <a:off x="5582758" y="3841777"/>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2B6FF458-97F3-4F09-8547-76BDF5415E2C}"/>
              </a:ext>
            </a:extLst>
          </p:cNvPr>
          <p:cNvSpPr/>
          <p:nvPr/>
        </p:nvSpPr>
        <p:spPr>
          <a:xfrm>
            <a:off x="406656" y="1352996"/>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改修工事前</a:t>
            </a:r>
          </a:p>
        </p:txBody>
      </p:sp>
      <p:sp>
        <p:nvSpPr>
          <p:cNvPr id="20" name="正方形/長方形 19">
            <a:extLst>
              <a:ext uri="{FF2B5EF4-FFF2-40B4-BE49-F238E27FC236}">
                <a16:creationId xmlns:a16="http://schemas.microsoft.com/office/drawing/2014/main" id="{47DC1CAD-E04B-4F42-A57A-1536417B9437}"/>
              </a:ext>
            </a:extLst>
          </p:cNvPr>
          <p:cNvSpPr/>
          <p:nvPr/>
        </p:nvSpPr>
        <p:spPr>
          <a:xfrm>
            <a:off x="406656" y="3924882"/>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改修工事後</a:t>
            </a:r>
          </a:p>
        </p:txBody>
      </p:sp>
      <p:sp>
        <p:nvSpPr>
          <p:cNvPr id="21" name="正方形/長方形 20">
            <a:extLst>
              <a:ext uri="{FF2B5EF4-FFF2-40B4-BE49-F238E27FC236}">
                <a16:creationId xmlns:a16="http://schemas.microsoft.com/office/drawing/2014/main" id="{0762B2C2-0ED9-486E-9B30-4BF225937780}"/>
              </a:ext>
            </a:extLst>
          </p:cNvPr>
          <p:cNvSpPr/>
          <p:nvPr/>
        </p:nvSpPr>
        <p:spPr>
          <a:xfrm>
            <a:off x="484095" y="1644130"/>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改修対象の現状の写真</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C57BD397-7776-40B3-8136-4308CAEBE97B}"/>
              </a:ext>
            </a:extLst>
          </p:cNvPr>
          <p:cNvSpPr/>
          <p:nvPr/>
        </p:nvSpPr>
        <p:spPr>
          <a:xfrm>
            <a:off x="484095" y="4278205"/>
            <a:ext cx="3897511" cy="21273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改修後イメージ写真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3" name="二等辺三角形 22">
            <a:extLst>
              <a:ext uri="{FF2B5EF4-FFF2-40B4-BE49-F238E27FC236}">
                <a16:creationId xmlns:a16="http://schemas.microsoft.com/office/drawing/2014/main" id="{F406456C-0493-4F4E-A08E-9FF53492FB37}"/>
              </a:ext>
            </a:extLst>
          </p:cNvPr>
          <p:cNvSpPr/>
          <p:nvPr/>
        </p:nvSpPr>
        <p:spPr>
          <a:xfrm flipV="1">
            <a:off x="1304458" y="3841777"/>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634AB742-F5BB-4DD0-BD35-C61636B1D3AA}"/>
              </a:ext>
            </a:extLst>
          </p:cNvPr>
          <p:cNvSpPr txBox="1"/>
          <p:nvPr/>
        </p:nvSpPr>
        <p:spPr>
          <a:xfrm>
            <a:off x="407376" y="860817"/>
            <a:ext cx="8474335" cy="261610"/>
          </a:xfrm>
          <a:prstGeom prst="rect">
            <a:avLst/>
          </a:prstGeom>
          <a:noFill/>
        </p:spPr>
        <p:txBody>
          <a:bodyPr wrap="square">
            <a:spAutoFit/>
          </a:bodyPr>
          <a:lstStyle/>
          <a:p>
            <a:r>
              <a:rPr lang="ja-JP" altLang="en-US" sz="1100" b="1" dirty="0">
                <a:latin typeface="Meiryo UI" panose="020B0604030504040204" pitchFamily="50" charset="-128"/>
                <a:ea typeface="Meiryo UI" panose="020B0604030504040204" pitchFamily="50" charset="-128"/>
              </a:rPr>
              <a:t>「事業一覧」の番号・改修工事内容と一致するように改修事業について記載してください。必要に応じてこちらのスライドを追加してください。</a:t>
            </a:r>
          </a:p>
        </p:txBody>
      </p:sp>
    </p:spTree>
    <p:extLst>
      <p:ext uri="{BB962C8B-B14F-4D97-AF65-F5344CB8AC3E}">
        <p14:creationId xmlns:p14="http://schemas.microsoft.com/office/powerpoint/2010/main" val="57564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4">
            <a:extLst>
              <a:ext uri="{FF2B5EF4-FFF2-40B4-BE49-F238E27FC236}">
                <a16:creationId xmlns:a16="http://schemas.microsoft.com/office/drawing/2014/main" id="{81E39878-DC2C-403C-AD84-3949403F1D46}"/>
              </a:ext>
            </a:extLst>
          </p:cNvPr>
          <p:cNvGraphicFramePr>
            <a:graphicFrameLocks noGrp="1"/>
          </p:cNvGraphicFramePr>
          <p:nvPr>
            <p:extLst>
              <p:ext uri="{D42A27DB-BD31-4B8C-83A1-F6EECF244321}">
                <p14:modId xmlns:p14="http://schemas.microsoft.com/office/powerpoint/2010/main" val="1577783324"/>
              </p:ext>
            </p:extLst>
          </p:nvPr>
        </p:nvGraphicFramePr>
        <p:xfrm>
          <a:off x="257175" y="1376218"/>
          <a:ext cx="8648692" cy="5234830"/>
        </p:xfrm>
        <a:graphic>
          <a:graphicData uri="http://schemas.openxmlformats.org/drawingml/2006/table">
            <a:tbl>
              <a:tblPr firstRow="1" bandRow="1">
                <a:tableStyleId>{C083E6E3-FA7D-4D7B-A595-EF9225AFEA82}</a:tableStyleId>
              </a:tblPr>
              <a:tblGrid>
                <a:gridCol w="217742">
                  <a:extLst>
                    <a:ext uri="{9D8B030D-6E8A-4147-A177-3AD203B41FA5}">
                      <a16:colId xmlns:a16="http://schemas.microsoft.com/office/drawing/2014/main" val="2410514859"/>
                    </a:ext>
                  </a:extLst>
                </a:gridCol>
                <a:gridCol w="337238">
                  <a:extLst>
                    <a:ext uri="{9D8B030D-6E8A-4147-A177-3AD203B41FA5}">
                      <a16:colId xmlns:a16="http://schemas.microsoft.com/office/drawing/2014/main" val="1604511688"/>
                    </a:ext>
                  </a:extLst>
                </a:gridCol>
                <a:gridCol w="337238">
                  <a:extLst>
                    <a:ext uri="{9D8B030D-6E8A-4147-A177-3AD203B41FA5}">
                      <a16:colId xmlns:a16="http://schemas.microsoft.com/office/drawing/2014/main" val="20002"/>
                    </a:ext>
                  </a:extLst>
                </a:gridCol>
                <a:gridCol w="337238">
                  <a:extLst>
                    <a:ext uri="{9D8B030D-6E8A-4147-A177-3AD203B41FA5}">
                      <a16:colId xmlns:a16="http://schemas.microsoft.com/office/drawing/2014/main" val="3453622333"/>
                    </a:ext>
                  </a:extLst>
                </a:gridCol>
                <a:gridCol w="337238">
                  <a:extLst>
                    <a:ext uri="{9D8B030D-6E8A-4147-A177-3AD203B41FA5}">
                      <a16:colId xmlns:a16="http://schemas.microsoft.com/office/drawing/2014/main" val="20005"/>
                    </a:ext>
                  </a:extLst>
                </a:gridCol>
                <a:gridCol w="337238">
                  <a:extLst>
                    <a:ext uri="{9D8B030D-6E8A-4147-A177-3AD203B41FA5}">
                      <a16:colId xmlns:a16="http://schemas.microsoft.com/office/drawing/2014/main" val="20006"/>
                    </a:ext>
                  </a:extLst>
                </a:gridCol>
                <a:gridCol w="337238">
                  <a:extLst>
                    <a:ext uri="{9D8B030D-6E8A-4147-A177-3AD203B41FA5}">
                      <a16:colId xmlns:a16="http://schemas.microsoft.com/office/drawing/2014/main" val="20007"/>
                    </a:ext>
                  </a:extLst>
                </a:gridCol>
                <a:gridCol w="337238">
                  <a:extLst>
                    <a:ext uri="{9D8B030D-6E8A-4147-A177-3AD203B41FA5}">
                      <a16:colId xmlns:a16="http://schemas.microsoft.com/office/drawing/2014/main" val="20008"/>
                    </a:ext>
                  </a:extLst>
                </a:gridCol>
                <a:gridCol w="337238">
                  <a:extLst>
                    <a:ext uri="{9D8B030D-6E8A-4147-A177-3AD203B41FA5}">
                      <a16:colId xmlns:a16="http://schemas.microsoft.com/office/drawing/2014/main" val="20009"/>
                    </a:ext>
                  </a:extLst>
                </a:gridCol>
                <a:gridCol w="337238">
                  <a:extLst>
                    <a:ext uri="{9D8B030D-6E8A-4147-A177-3AD203B41FA5}">
                      <a16:colId xmlns:a16="http://schemas.microsoft.com/office/drawing/2014/main" val="20010"/>
                    </a:ext>
                  </a:extLst>
                </a:gridCol>
                <a:gridCol w="337238">
                  <a:extLst>
                    <a:ext uri="{9D8B030D-6E8A-4147-A177-3AD203B41FA5}">
                      <a16:colId xmlns:a16="http://schemas.microsoft.com/office/drawing/2014/main" val="20011"/>
                    </a:ext>
                  </a:extLst>
                </a:gridCol>
                <a:gridCol w="337238">
                  <a:extLst>
                    <a:ext uri="{9D8B030D-6E8A-4147-A177-3AD203B41FA5}">
                      <a16:colId xmlns:a16="http://schemas.microsoft.com/office/drawing/2014/main" val="20012"/>
                    </a:ext>
                  </a:extLst>
                </a:gridCol>
                <a:gridCol w="337238">
                  <a:extLst>
                    <a:ext uri="{9D8B030D-6E8A-4147-A177-3AD203B41FA5}">
                      <a16:colId xmlns:a16="http://schemas.microsoft.com/office/drawing/2014/main" val="20013"/>
                    </a:ext>
                  </a:extLst>
                </a:gridCol>
                <a:gridCol w="337238">
                  <a:extLst>
                    <a:ext uri="{9D8B030D-6E8A-4147-A177-3AD203B41FA5}">
                      <a16:colId xmlns:a16="http://schemas.microsoft.com/office/drawing/2014/main" val="20014"/>
                    </a:ext>
                  </a:extLst>
                </a:gridCol>
                <a:gridCol w="337238">
                  <a:extLst>
                    <a:ext uri="{9D8B030D-6E8A-4147-A177-3AD203B41FA5}">
                      <a16:colId xmlns:a16="http://schemas.microsoft.com/office/drawing/2014/main" val="20015"/>
                    </a:ext>
                  </a:extLst>
                </a:gridCol>
                <a:gridCol w="337238">
                  <a:extLst>
                    <a:ext uri="{9D8B030D-6E8A-4147-A177-3AD203B41FA5}">
                      <a16:colId xmlns:a16="http://schemas.microsoft.com/office/drawing/2014/main" val="20016"/>
                    </a:ext>
                  </a:extLst>
                </a:gridCol>
                <a:gridCol w="337238">
                  <a:extLst>
                    <a:ext uri="{9D8B030D-6E8A-4147-A177-3AD203B41FA5}">
                      <a16:colId xmlns:a16="http://schemas.microsoft.com/office/drawing/2014/main" val="1259447307"/>
                    </a:ext>
                  </a:extLst>
                </a:gridCol>
                <a:gridCol w="337238">
                  <a:extLst>
                    <a:ext uri="{9D8B030D-6E8A-4147-A177-3AD203B41FA5}">
                      <a16:colId xmlns:a16="http://schemas.microsoft.com/office/drawing/2014/main" val="1959618967"/>
                    </a:ext>
                  </a:extLst>
                </a:gridCol>
                <a:gridCol w="337238">
                  <a:extLst>
                    <a:ext uri="{9D8B030D-6E8A-4147-A177-3AD203B41FA5}">
                      <a16:colId xmlns:a16="http://schemas.microsoft.com/office/drawing/2014/main" val="3499725561"/>
                    </a:ext>
                  </a:extLst>
                </a:gridCol>
                <a:gridCol w="337238">
                  <a:extLst>
                    <a:ext uri="{9D8B030D-6E8A-4147-A177-3AD203B41FA5}">
                      <a16:colId xmlns:a16="http://schemas.microsoft.com/office/drawing/2014/main" val="910170383"/>
                    </a:ext>
                  </a:extLst>
                </a:gridCol>
                <a:gridCol w="337238">
                  <a:extLst>
                    <a:ext uri="{9D8B030D-6E8A-4147-A177-3AD203B41FA5}">
                      <a16:colId xmlns:a16="http://schemas.microsoft.com/office/drawing/2014/main" val="3320065346"/>
                    </a:ext>
                  </a:extLst>
                </a:gridCol>
                <a:gridCol w="337238">
                  <a:extLst>
                    <a:ext uri="{9D8B030D-6E8A-4147-A177-3AD203B41FA5}">
                      <a16:colId xmlns:a16="http://schemas.microsoft.com/office/drawing/2014/main" val="4270959445"/>
                    </a:ext>
                  </a:extLst>
                </a:gridCol>
                <a:gridCol w="337238">
                  <a:extLst>
                    <a:ext uri="{9D8B030D-6E8A-4147-A177-3AD203B41FA5}">
                      <a16:colId xmlns:a16="http://schemas.microsoft.com/office/drawing/2014/main" val="767095568"/>
                    </a:ext>
                  </a:extLst>
                </a:gridCol>
                <a:gridCol w="337238">
                  <a:extLst>
                    <a:ext uri="{9D8B030D-6E8A-4147-A177-3AD203B41FA5}">
                      <a16:colId xmlns:a16="http://schemas.microsoft.com/office/drawing/2014/main" val="973742052"/>
                    </a:ext>
                  </a:extLst>
                </a:gridCol>
                <a:gridCol w="337238">
                  <a:extLst>
                    <a:ext uri="{9D8B030D-6E8A-4147-A177-3AD203B41FA5}">
                      <a16:colId xmlns:a16="http://schemas.microsoft.com/office/drawing/2014/main" val="2575844476"/>
                    </a:ext>
                  </a:extLst>
                </a:gridCol>
                <a:gridCol w="337238">
                  <a:extLst>
                    <a:ext uri="{9D8B030D-6E8A-4147-A177-3AD203B41FA5}">
                      <a16:colId xmlns:a16="http://schemas.microsoft.com/office/drawing/2014/main" val="2873873041"/>
                    </a:ext>
                  </a:extLst>
                </a:gridCol>
              </a:tblGrid>
              <a:tr h="410400">
                <a:tc gridSpan="2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Meiryo UI" panose="020B0604030504040204" pitchFamily="50" charset="-128"/>
                          <a:ea typeface="Meiryo UI" panose="020B0604030504040204" pitchFamily="50" charset="-128"/>
                        </a:rPr>
                        <a:t>実施スケジュール</a:t>
                      </a: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ctr"/>
                      <a:endParaRPr kumimoji="1" lang="ja-JP" altLang="en-US" sz="1200"/>
                    </a:p>
                  </a:txBody>
                  <a:tcPr anchor="ctr">
                    <a:lnL w="19050" cap="flat" cmpd="sng" algn="ctr">
                      <a:solidFill>
                        <a:schemeClr val="tx1">
                          <a:lumMod val="50000"/>
                          <a:lumOff val="50000"/>
                        </a:schemeClr>
                      </a:solidFill>
                      <a:prstDash val="solid"/>
                      <a:round/>
                      <a:headEnd type="none" w="med" len="med"/>
                      <a:tailEnd type="none" w="med" len="med"/>
                    </a:lnL>
                    <a:lnR w="3175" cap="flat" cmpd="sng" algn="ctr">
                      <a:solidFill>
                        <a:schemeClr val="tx1">
                          <a:lumMod val="50000"/>
                          <a:lumOff val="50000"/>
                        </a:schemeClr>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a:latin typeface="+mn-ea"/>
                        <a:ea typeface="+mn-ea"/>
                      </a:endParaRPr>
                    </a:p>
                  </a:txBody>
                  <a:tcPr anchor="ctr">
                    <a:lnR w="19050" cap="flat" cmpd="sng" algn="ctr">
                      <a:solidFill>
                        <a:schemeClr val="tx1">
                          <a:lumMod val="50000"/>
                          <a:lumOff val="50000"/>
                        </a:schemeClr>
                      </a:solidFill>
                      <a:prstDash val="solid"/>
                      <a:round/>
                      <a:headEnd type="none" w="med" len="med"/>
                      <a:tailEnd type="none" w="med" len="med"/>
                    </a:lnR>
                    <a:lnT w="19050" cap="flat" cmpd="sng" algn="ctr">
                      <a:solidFill>
                        <a:schemeClr val="tx1">
                          <a:lumMod val="50000"/>
                          <a:lumOff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068976465"/>
                  </a:ext>
                </a:extLst>
              </a:tr>
              <a:tr h="28385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latin typeface="Meiryo UI" panose="020B0604030504040204" pitchFamily="50" charset="-128"/>
                        <a:ea typeface="Meiryo UI" panose="020B0604030504040204" pitchFamily="50" charset="-128"/>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1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a:latin typeface="Meiryo UI" panose="020B0604030504040204" pitchFamily="50" charset="-128"/>
                          <a:ea typeface="Meiryo UI" panose="020B0604030504040204" pitchFamily="50" charset="-128"/>
                        </a:rPr>
                        <a:t>第</a:t>
                      </a:r>
                      <a:r>
                        <a:rPr kumimoji="1" lang="en-US" altLang="ja-JP" sz="1000" b="1">
                          <a:latin typeface="Meiryo UI" panose="020B0604030504040204" pitchFamily="50" charset="-128"/>
                          <a:ea typeface="Meiryo UI" panose="020B0604030504040204" pitchFamily="50" charset="-128"/>
                        </a:rPr>
                        <a:t>1</a:t>
                      </a:r>
                      <a:r>
                        <a:rPr kumimoji="1" lang="ja-JP" altLang="en-US" sz="1000" b="1">
                          <a:latin typeface="Meiryo UI" panose="020B0604030504040204" pitchFamily="50" charset="-128"/>
                          <a:ea typeface="Meiryo UI" panose="020B0604030504040204" pitchFamily="50" charset="-128"/>
                        </a:rPr>
                        <a:t>期（</a:t>
                      </a:r>
                      <a:r>
                        <a:rPr kumimoji="1" lang="en-US" altLang="ja-JP" sz="1000" b="1" dirty="0">
                          <a:latin typeface="Meiryo UI" panose="020B0604030504040204" pitchFamily="50" charset="-128"/>
                          <a:ea typeface="Meiryo UI" panose="020B0604030504040204" pitchFamily="50" charset="-128"/>
                        </a:rPr>
                        <a:t>R5</a:t>
                      </a:r>
                      <a:r>
                        <a:rPr kumimoji="1" lang="ja-JP" altLang="en-US" sz="1000" b="1" dirty="0">
                          <a:latin typeface="Meiryo UI" panose="020B0604030504040204" pitchFamily="50" charset="-128"/>
                          <a:ea typeface="Meiryo UI" panose="020B0604030504040204" pitchFamily="50" charset="-128"/>
                        </a:rPr>
                        <a:t>年度）</a:t>
                      </a:r>
                      <a:endParaRPr kumimoji="1" lang="en-US" altLang="ja-JP" sz="1000" b="1"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Meiryo UI" panose="020B0604030504040204" pitchFamily="50" charset="-128"/>
                          <a:ea typeface="Meiryo UI" panose="020B0604030504040204" pitchFamily="50" charset="-128"/>
                        </a:rPr>
                        <a:t>第</a:t>
                      </a:r>
                      <a:r>
                        <a:rPr kumimoji="1" lang="en-US" altLang="ja-JP" sz="1000" b="1" dirty="0">
                          <a:latin typeface="Meiryo UI" panose="020B0604030504040204" pitchFamily="50" charset="-128"/>
                          <a:ea typeface="Meiryo UI" panose="020B0604030504040204" pitchFamily="50" charset="-128"/>
                        </a:rPr>
                        <a:t>2</a:t>
                      </a:r>
                      <a:r>
                        <a:rPr kumimoji="1" lang="ja-JP" altLang="en-US" sz="1000" b="1" dirty="0">
                          <a:latin typeface="Meiryo UI" panose="020B0604030504040204" pitchFamily="50" charset="-128"/>
                          <a:ea typeface="Meiryo UI" panose="020B0604030504040204" pitchFamily="50" charset="-128"/>
                        </a:rPr>
                        <a:t>期（</a:t>
                      </a:r>
                      <a:r>
                        <a:rPr kumimoji="1" lang="en-US" altLang="ja-JP" sz="1000" b="1" dirty="0">
                          <a:latin typeface="Meiryo UI" panose="020B0604030504040204" pitchFamily="50" charset="-128"/>
                          <a:ea typeface="Meiryo UI" panose="020B0604030504040204" pitchFamily="50" charset="-128"/>
                        </a:rPr>
                        <a:t>R6</a:t>
                      </a:r>
                      <a:r>
                        <a:rPr kumimoji="1" lang="ja-JP" altLang="en-US" sz="1000" b="1" dirty="0">
                          <a:latin typeface="Meiryo UI" panose="020B0604030504040204" pitchFamily="50" charset="-128"/>
                          <a:ea typeface="Meiryo UI" panose="020B0604030504040204" pitchFamily="50" charset="-128"/>
                        </a:rPr>
                        <a:t>年度）</a:t>
                      </a:r>
                      <a:endParaRPr kumimoji="1" lang="en-US" altLang="ja-JP" sz="1000" b="1" dirty="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38788871"/>
                  </a:ext>
                </a:extLst>
              </a:tr>
              <a:tr h="979803">
                <a:tc>
                  <a:txBody>
                    <a:bodyPr/>
                    <a:lstStyle/>
                    <a:p>
                      <a:endParaRPr lang="ja-JP" altLang="en-US" sz="13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ctr"/>
                      <a:r>
                        <a:rPr kumimoji="1" lang="ja-JP" altLang="en-US" sz="900">
                          <a:latin typeface="Meiryo UI" panose="020B0604030504040204" pitchFamily="50" charset="-128"/>
                          <a:ea typeface="Meiryo UI" panose="020B0604030504040204" pitchFamily="50" charset="-128"/>
                        </a:rPr>
                        <a:t>月</a:t>
                      </a:r>
                    </a:p>
                  </a:txBody>
                  <a:tcPr vert="eaVert" anchor="ctr">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en-US" altLang="ja-JP" sz="900">
                          <a:latin typeface="Meiryo UI" panose="020B0604030504040204" pitchFamily="50" charset="-128"/>
                          <a:ea typeface="Meiryo UI" panose="020B0604030504040204" pitchFamily="50" charset="-128"/>
                        </a:rPr>
                        <a:t>R5</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dirty="0">
                          <a:latin typeface="Meiryo UI" panose="020B0604030504040204" pitchFamily="50" charset="-128"/>
                          <a:ea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3</a:t>
                      </a:r>
                      <a:r>
                        <a:rPr kumimoji="1" lang="ja-JP" altLang="en-US" sz="900">
                          <a:latin typeface="Meiryo UI" panose="020B0604030504040204" pitchFamily="50" charset="-128"/>
                          <a:ea typeface="Meiryo UI" panose="020B0604030504040204" pitchFamily="50" charset="-128"/>
                        </a:rPr>
                        <a:t>月</a:t>
                      </a:r>
                    </a:p>
                  </a:txBody>
                  <a:tcPr marL="0" marR="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R6</a:t>
                      </a:r>
                      <a:r>
                        <a:rPr kumimoji="1" lang="ja-JP" altLang="en-US" sz="900">
                          <a:latin typeface="Meiryo UI" panose="020B0604030504040204" pitchFamily="50" charset="-128"/>
                          <a:ea typeface="Meiryo UI" panose="020B0604030504040204" pitchFamily="50" charset="-128"/>
                        </a:rPr>
                        <a:t>年</a:t>
                      </a:r>
                      <a:endParaRPr kumimoji="1" lang="en-US" altLang="ja-JP" sz="900">
                        <a:latin typeface="Meiryo UI" panose="020B0604030504040204" pitchFamily="50" charset="-128"/>
                        <a:ea typeface="Meiryo UI" panose="020B0604030504040204" pitchFamily="50" charset="-128"/>
                      </a:endParaRPr>
                    </a:p>
                    <a:p>
                      <a:pPr algn="ctr"/>
                      <a:r>
                        <a:rPr kumimoji="1" lang="en-US" altLang="ja-JP" sz="900">
                          <a:latin typeface="Meiryo UI" panose="020B0604030504040204" pitchFamily="50" charset="-128"/>
                          <a:ea typeface="Meiryo UI" panose="020B0604030504040204" pitchFamily="50" charset="-128"/>
                        </a:rPr>
                        <a:t>4</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5</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6</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7</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8</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9</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10</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1</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en-US" altLang="ja-JP" sz="900">
                          <a:latin typeface="Meiryo UI" panose="020B0604030504040204" pitchFamily="50" charset="-128"/>
                          <a:ea typeface="Meiryo UI" panose="020B0604030504040204" pitchFamily="50" charset="-128"/>
                        </a:rPr>
                        <a:t>2</a:t>
                      </a:r>
                      <a:r>
                        <a:rPr kumimoji="1" lang="ja-JP" altLang="en-US" sz="900">
                          <a:latin typeface="Meiryo UI" panose="020B0604030504040204" pitchFamily="50" charset="-128"/>
                          <a:ea typeface="Meiryo UI" panose="020B0604030504040204" pitchFamily="50" charset="-128"/>
                        </a:rPr>
                        <a:t>月</a:t>
                      </a:r>
                    </a:p>
                  </a:txBody>
                  <a:tcPr marL="0" marR="0"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4170858383"/>
                  </a:ext>
                </a:extLst>
              </a:tr>
              <a:tr h="535178">
                <a:tc>
                  <a:txBody>
                    <a:bodyPr/>
                    <a:lstStyle/>
                    <a:p>
                      <a:pPr algn="ctr"/>
                      <a:r>
                        <a:rPr kumimoji="1" lang="en-US" altLang="ja-JP" sz="900">
                          <a:latin typeface="Meiryo UI" panose="020B0604030504040204" pitchFamily="50" charset="-128"/>
                          <a:ea typeface="Meiryo UI" panose="020B0604030504040204" pitchFamily="50" charset="-128"/>
                        </a:rPr>
                        <a:t>1</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調査</a:t>
                      </a:r>
                      <a:endParaRPr kumimoji="1" lang="en-US" altLang="ja-JP" sz="900">
                        <a:latin typeface="Meiryo UI" panose="020B0604030504040204" pitchFamily="50" charset="-128"/>
                        <a:ea typeface="Meiryo UI" panose="020B0604030504040204" pitchFamily="50" charset="-128"/>
                      </a:endParaRPr>
                    </a:p>
                    <a:p>
                      <a:pPr algn="l"/>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アスベスト等</a:t>
                      </a:r>
                      <a:r>
                        <a:rPr kumimoji="1" lang="en-US" altLang="ja-JP" sz="900">
                          <a:latin typeface="Meiryo UI" panose="020B0604030504040204" pitchFamily="50" charset="-128"/>
                          <a:ea typeface="Meiryo UI" panose="020B0604030504040204" pitchFamily="50" charset="-128"/>
                        </a:rPr>
                        <a:t>)</a:t>
                      </a:r>
                      <a:endParaRPr kumimoji="1" lang="ja-JP" altLang="en-US" sz="900">
                        <a:latin typeface="Meiryo UI" panose="020B0604030504040204" pitchFamily="50" charset="-128"/>
                        <a:ea typeface="Meiryo UI" panose="020B0604030504040204" pitchFamily="50" charset="-128"/>
                      </a:endParaRPr>
                    </a:p>
                  </a:txBody>
                  <a:tcPr anchor="ctr">
                    <a:lnL w="6350" cap="flat" cmpd="sng" algn="ctr">
                      <a:solidFill>
                        <a:schemeClr val="tx1">
                          <a:lumMod val="50000"/>
                          <a:lumOff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53738171"/>
                  </a:ext>
                </a:extLst>
              </a:tr>
              <a:tr h="275698">
                <a:tc>
                  <a:txBody>
                    <a:bodyPr/>
                    <a:lstStyle/>
                    <a:p>
                      <a:pPr algn="ctr"/>
                      <a:r>
                        <a:rPr kumimoji="1" lang="en-US" altLang="ja-JP" sz="900">
                          <a:latin typeface="Meiryo UI" panose="020B0604030504040204" pitchFamily="50" charset="-128"/>
                          <a:ea typeface="Meiryo UI" panose="020B0604030504040204" pitchFamily="50" charset="-128"/>
                        </a:rPr>
                        <a:t>2</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設計</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183939788"/>
                  </a:ext>
                </a:extLst>
              </a:tr>
              <a:tr h="389221">
                <a:tc>
                  <a:txBody>
                    <a:bodyPr/>
                    <a:lstStyle/>
                    <a:p>
                      <a:pPr algn="ctr"/>
                      <a:r>
                        <a:rPr kumimoji="1" lang="en-US" altLang="ja-JP" sz="900">
                          <a:latin typeface="Meiryo UI" panose="020B0604030504040204" pitchFamily="50" charset="-128"/>
                          <a:ea typeface="Meiryo UI" panose="020B0604030504040204" pitchFamily="50" charset="-128"/>
                        </a:rPr>
                        <a:t>3</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gridSpan="2">
                  <a:txBody>
                    <a:bodyPr/>
                    <a:lstStyle/>
                    <a:p>
                      <a:pPr algn="l"/>
                      <a:r>
                        <a:rPr kumimoji="1" lang="ja-JP" altLang="en-US" sz="900">
                          <a:latin typeface="Meiryo UI" panose="020B0604030504040204" pitchFamily="50" charset="-128"/>
                          <a:ea typeface="Meiryo UI" panose="020B0604030504040204" pitchFamily="50" charset="-128"/>
                        </a:rPr>
                        <a:t>確認申請</a:t>
                      </a:r>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見積</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66127260"/>
                  </a:ext>
                </a:extLst>
              </a:tr>
              <a:tr h="645160">
                <a:tc rowSpan="2">
                  <a:txBody>
                    <a:bodyPr/>
                    <a:lstStyle/>
                    <a:p>
                      <a:pPr algn="ctr"/>
                      <a:r>
                        <a:rPr kumimoji="1" lang="en-US" altLang="ja-JP" sz="900">
                          <a:latin typeface="Meiryo UI" panose="020B0604030504040204" pitchFamily="50" charset="-128"/>
                          <a:ea typeface="Meiryo UI" panose="020B0604030504040204" pitchFamily="50" charset="-128"/>
                        </a:rPr>
                        <a:t>4</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kumimoji="1" lang="ja-JP" altLang="en-US" sz="900">
                          <a:latin typeface="Meiryo UI" panose="020B0604030504040204" pitchFamily="50" charset="-128"/>
                          <a:ea typeface="Meiryo UI" panose="020B0604030504040204" pitchFamily="50" charset="-128"/>
                        </a:rPr>
                        <a:t>施工</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900">
                          <a:latin typeface="Meiryo UI" panose="020B0604030504040204" pitchFamily="50" charset="-128"/>
                          <a:ea typeface="Meiryo UI" panose="020B0604030504040204" pitchFamily="50" charset="-128"/>
                        </a:rPr>
                        <a:t>既存撤去</a:t>
                      </a:r>
                      <a:r>
                        <a:rPr kumimoji="1" lang="en-US" altLang="ja-JP" sz="900">
                          <a:latin typeface="Meiryo UI" panose="020B0604030504040204" pitchFamily="50" charset="-128"/>
                          <a:ea typeface="Meiryo UI" panose="020B0604030504040204" pitchFamily="50" charset="-128"/>
                        </a:rPr>
                        <a:t/>
                      </a:r>
                      <a:br>
                        <a:rPr kumimoji="1" lang="en-US" altLang="ja-JP" sz="900">
                          <a:latin typeface="Meiryo UI" panose="020B0604030504040204" pitchFamily="50" charset="-128"/>
                          <a:ea typeface="Meiryo UI" panose="020B0604030504040204" pitchFamily="50" charset="-128"/>
                        </a:rPr>
                      </a:br>
                      <a:r>
                        <a:rPr kumimoji="1" lang="ja-JP" altLang="en-US" sz="900">
                          <a:latin typeface="Meiryo UI" panose="020B0604030504040204" pitchFamily="50" charset="-128"/>
                          <a:ea typeface="Meiryo UI" panose="020B0604030504040204" pitchFamily="50" charset="-128"/>
                        </a:rPr>
                        <a:t>（解体）</a:t>
                      </a:r>
                    </a:p>
                  </a:txBody>
                  <a:tcPr vert="eaVert"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63886104"/>
                  </a:ext>
                </a:extLst>
              </a:tr>
              <a:tr h="645160">
                <a:tc vMerge="1">
                  <a:txBody>
                    <a:bodyPr/>
                    <a:lstStyle/>
                    <a:p>
                      <a:endParaRPr kumimoji="1" lang="ja-JP" altLang="en-US"/>
                    </a:p>
                  </a:txBody>
                  <a:tcPr/>
                </a:tc>
                <a:tc vMerge="1">
                  <a:txBody>
                    <a:bodyPr/>
                    <a:lstStyle/>
                    <a:p>
                      <a:endParaRPr kumimoji="1" lang="ja-JP" altLang="en-US"/>
                    </a:p>
                  </a:txBody>
                  <a:tcPr/>
                </a:tc>
                <a:tc>
                  <a:txBody>
                    <a:bodyPr/>
                    <a:lstStyle/>
                    <a:p>
                      <a:pPr algn="l"/>
                      <a:r>
                        <a:rPr kumimoji="1" lang="ja-JP" altLang="en-US" sz="900" dirty="0">
                          <a:latin typeface="Meiryo UI" panose="020B0604030504040204" pitchFamily="50" charset="-128"/>
                          <a:ea typeface="Meiryo UI" panose="020B0604030504040204" pitchFamily="50" charset="-128"/>
                        </a:rPr>
                        <a:t>改修工事</a:t>
                      </a:r>
                      <a:endParaRPr kumimoji="1" lang="en-US" altLang="ja-JP" sz="900" dirty="0">
                        <a:latin typeface="Meiryo UI" panose="020B0604030504040204" pitchFamily="50" charset="-128"/>
                        <a:ea typeface="Meiryo UI" panose="020B0604030504040204" pitchFamily="50" charset="-128"/>
                      </a:endParaRPr>
                    </a:p>
                    <a:p>
                      <a:pPr algn="l"/>
                      <a:r>
                        <a:rPr kumimoji="1" lang="ja-JP" altLang="en-US" sz="900" dirty="0">
                          <a:latin typeface="Meiryo UI" panose="020B0604030504040204" pitchFamily="50" charset="-128"/>
                          <a:ea typeface="Meiryo UI" panose="020B0604030504040204" pitchFamily="50" charset="-128"/>
                        </a:rPr>
                        <a:t>（改修）</a:t>
                      </a:r>
                    </a:p>
                  </a:txBody>
                  <a:tcPr vert="eaVert"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5"/>
                  </a:ext>
                </a:extLst>
              </a:tr>
              <a:tr h="389221">
                <a:tc>
                  <a:txBody>
                    <a:bodyPr/>
                    <a:lstStyle/>
                    <a:p>
                      <a:pPr algn="ctr"/>
                      <a:r>
                        <a:rPr kumimoji="1" lang="en-US" altLang="ja-JP" sz="900">
                          <a:latin typeface="Meiryo UI" panose="020B0604030504040204" pitchFamily="50" charset="-128"/>
                          <a:ea typeface="Meiryo UI" panose="020B0604030504040204" pitchFamily="50" charset="-128"/>
                        </a:rPr>
                        <a:t>5</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900">
                          <a:latin typeface="Meiryo UI" panose="020B0604030504040204" pitchFamily="50" charset="-128"/>
                          <a:ea typeface="Meiryo UI" panose="020B0604030504040204" pitchFamily="50" charset="-128"/>
                        </a:rPr>
                        <a:t>完了実績報告</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a:endParaRPr kumimoji="1" lang="ja-JP" altLang="en-US" sz="1100">
                        <a:latin typeface="+mn-ea"/>
                        <a:ea typeface="+mn-ea"/>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236484113"/>
                  </a:ext>
                </a:extLst>
              </a:tr>
              <a:tr h="681135">
                <a:tc>
                  <a:txBody>
                    <a:bodyPr/>
                    <a:lstStyle/>
                    <a:p>
                      <a:pPr algn="ctr"/>
                      <a:r>
                        <a:rPr kumimoji="1" lang="en-US" altLang="ja-JP" sz="900">
                          <a:latin typeface="Meiryo UI" panose="020B0604030504040204" pitchFamily="50" charset="-128"/>
                          <a:ea typeface="Meiryo UI" panose="020B0604030504040204" pitchFamily="50" charset="-128"/>
                        </a:rPr>
                        <a:t>6</a:t>
                      </a:r>
                      <a:endParaRPr kumimoji="1" lang="ja-JP" altLang="en-US" sz="90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900">
                          <a:latin typeface="Meiryo UI" panose="020B0604030504040204" pitchFamily="50" charset="-128"/>
                          <a:ea typeface="Meiryo UI" panose="020B0604030504040204" pitchFamily="50" charset="-128"/>
                        </a:rPr>
                        <a:t>休業期間</a:t>
                      </a:r>
                      <a:endParaRPr kumimoji="1" lang="en-US" altLang="ja-JP" sz="900">
                        <a:latin typeface="Meiryo UI" panose="020B0604030504040204" pitchFamily="50" charset="-128"/>
                        <a:ea typeface="Meiryo UI" panose="020B0604030504040204" pitchFamily="50" charset="-128"/>
                      </a:endParaRPr>
                    </a:p>
                    <a:p>
                      <a:pPr algn="l"/>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休業する場合のみ記載</a:t>
                      </a:r>
                    </a:p>
                  </a:txBody>
                  <a:tcPr anchor="ctr">
                    <a:lnL w="6350" cap="flat" cmpd="sng" algn="ctr">
                      <a:solidFill>
                        <a:schemeClr val="bg1">
                          <a:lumMod val="5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3" name="テキスト ボックス 2">
            <a:extLst>
              <a:ext uri="{FF2B5EF4-FFF2-40B4-BE49-F238E27FC236}">
                <a16:creationId xmlns:a16="http://schemas.microsoft.com/office/drawing/2014/main" id="{E3B095F0-D8D7-4F6F-80FB-753089D40EDC}"/>
              </a:ext>
            </a:extLst>
          </p:cNvPr>
          <p:cNvSpPr txBox="1"/>
          <p:nvPr/>
        </p:nvSpPr>
        <p:spPr>
          <a:xfrm>
            <a:off x="257175" y="842830"/>
            <a:ext cx="8648692" cy="430887"/>
          </a:xfrm>
          <a:prstGeom prst="rect">
            <a:avLst/>
          </a:prstGeom>
          <a:noFill/>
        </p:spPr>
        <p:txBody>
          <a:bodyPr wrap="square" rtlCol="0">
            <a:spAutoFit/>
          </a:bodyPr>
          <a:lstStyle/>
          <a:p>
            <a:r>
              <a:rPr lang="ja-JP" altLang="en-US" sz="1100" b="1">
                <a:latin typeface="Meiryo UI" panose="020B0604030504040204" pitchFamily="50" charset="-128"/>
                <a:ea typeface="Meiryo UI" panose="020B0604030504040204" pitchFamily="50" charset="-128"/>
              </a:rPr>
              <a:t>事業実施前後も含めて全体の事業スケジュールをご記入ください。</a:t>
            </a:r>
            <a:endParaRPr lang="en-US" altLang="ja-JP" sz="1100" b="1">
              <a:latin typeface="Meiryo UI" panose="020B0604030504040204" pitchFamily="50" charset="-128"/>
              <a:ea typeface="Meiryo UI" panose="020B0604030504040204" pitchFamily="50" charset="-128"/>
            </a:endParaRPr>
          </a:p>
          <a:p>
            <a:r>
              <a:rPr lang="ja-JP" altLang="en-US" sz="1100" b="1">
                <a:latin typeface="Meiryo UI" panose="020B0604030504040204" pitchFamily="50" charset="-128"/>
                <a:ea typeface="Meiryo UI" panose="020B0604030504040204" pitchFamily="50" charset="-128"/>
              </a:rPr>
              <a:t>項目</a:t>
            </a:r>
            <a:r>
              <a:rPr lang="en-US" altLang="ja-JP" sz="1100" b="1">
                <a:latin typeface="Meiryo UI" panose="020B0604030504040204" pitchFamily="50" charset="-128"/>
                <a:ea typeface="Meiryo UI" panose="020B0604030504040204" pitchFamily="50" charset="-128"/>
              </a:rPr>
              <a:t>4~5</a:t>
            </a:r>
            <a:r>
              <a:rPr lang="ja-JP" altLang="en-US" sz="1100" b="1">
                <a:latin typeface="Meiryo UI" panose="020B0604030504040204" pitchFamily="50" charset="-128"/>
                <a:ea typeface="Meiryo UI" panose="020B0604030504040204" pitchFamily="50" charset="-128"/>
              </a:rPr>
              <a:t>については、補助対象期間内の実施となることが分かるように記入してください。</a:t>
            </a:r>
            <a:endParaRPr lang="en-US" altLang="ja-JP" sz="1100" b="1">
              <a:latin typeface="Meiryo UI" panose="020B0604030504040204" pitchFamily="50" charset="-128"/>
              <a:ea typeface="Meiryo UI" panose="020B0604030504040204" pitchFamily="50" charset="-128"/>
            </a:endParaRPr>
          </a:p>
        </p:txBody>
      </p:sp>
      <p:sp>
        <p:nvSpPr>
          <p:cNvPr id="9" name="スライド番号プレースホルダー 3">
            <a:extLst>
              <a:ext uri="{FF2B5EF4-FFF2-40B4-BE49-F238E27FC236}">
                <a16:creationId xmlns:a16="http://schemas.microsoft.com/office/drawing/2014/main" id="{14562327-A41B-4486-9035-17056D12DF76}"/>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6</a:t>
            </a:fld>
            <a:endParaRPr kumimoji="1"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48409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3E1F40-DFCD-4EE7-933A-5EE170CFED21}"/>
              </a:ext>
            </a:extLst>
          </p:cNvPr>
          <p:cNvSpPr>
            <a:spLocks noGrp="1"/>
          </p:cNvSpPr>
          <p:nvPr>
            <p:ph type="title"/>
          </p:nvPr>
        </p:nvSpPr>
        <p:spPr/>
        <p:txBody>
          <a:bodyPr/>
          <a:lstStyle/>
          <a:p>
            <a:r>
              <a:rPr kumimoji="1" lang="ja-JP" altLang="en-US" dirty="0"/>
              <a:t>②観光施設の改修</a:t>
            </a:r>
          </a:p>
        </p:txBody>
      </p:sp>
    </p:spTree>
    <p:extLst>
      <p:ext uri="{BB962C8B-B14F-4D97-AF65-F5344CB8AC3E}">
        <p14:creationId xmlns:p14="http://schemas.microsoft.com/office/powerpoint/2010/main" val="2934203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0DB3F1B3-D3BA-4B53-903A-7073D62E6E5A}"/>
              </a:ext>
            </a:extLst>
          </p:cNvPr>
          <p:cNvGraphicFramePr>
            <a:graphicFrameLocks noGrp="1"/>
          </p:cNvGraphicFramePr>
          <p:nvPr>
            <p:extLst>
              <p:ext uri="{D42A27DB-BD31-4B8C-83A1-F6EECF244321}">
                <p14:modId xmlns:p14="http://schemas.microsoft.com/office/powerpoint/2010/main" val="1613980350"/>
              </p:ext>
            </p:extLst>
          </p:nvPr>
        </p:nvGraphicFramePr>
        <p:xfrm>
          <a:off x="298291" y="880818"/>
          <a:ext cx="8547417" cy="5700855"/>
        </p:xfrm>
        <a:graphic>
          <a:graphicData uri="http://schemas.openxmlformats.org/drawingml/2006/table">
            <a:tbl>
              <a:tblPr>
                <a:tableStyleId>{5C22544A-7EE6-4342-B048-85BDC9FD1C3A}</a:tableStyleId>
              </a:tblPr>
              <a:tblGrid>
                <a:gridCol w="745073">
                  <a:extLst>
                    <a:ext uri="{9D8B030D-6E8A-4147-A177-3AD203B41FA5}">
                      <a16:colId xmlns:a16="http://schemas.microsoft.com/office/drawing/2014/main" val="3380646358"/>
                    </a:ext>
                  </a:extLst>
                </a:gridCol>
                <a:gridCol w="589097">
                  <a:extLst>
                    <a:ext uri="{9D8B030D-6E8A-4147-A177-3AD203B41FA5}">
                      <a16:colId xmlns:a16="http://schemas.microsoft.com/office/drawing/2014/main" val="3852992254"/>
                    </a:ext>
                  </a:extLst>
                </a:gridCol>
                <a:gridCol w="1178194">
                  <a:extLst>
                    <a:ext uri="{9D8B030D-6E8A-4147-A177-3AD203B41FA5}">
                      <a16:colId xmlns:a16="http://schemas.microsoft.com/office/drawing/2014/main" val="44779126"/>
                    </a:ext>
                  </a:extLst>
                </a:gridCol>
                <a:gridCol w="598515">
                  <a:extLst>
                    <a:ext uri="{9D8B030D-6E8A-4147-A177-3AD203B41FA5}">
                      <a16:colId xmlns:a16="http://schemas.microsoft.com/office/drawing/2014/main" val="762395761"/>
                    </a:ext>
                  </a:extLst>
                </a:gridCol>
                <a:gridCol w="1168776">
                  <a:extLst>
                    <a:ext uri="{9D8B030D-6E8A-4147-A177-3AD203B41FA5}">
                      <a16:colId xmlns:a16="http://schemas.microsoft.com/office/drawing/2014/main" val="1354607215"/>
                    </a:ext>
                  </a:extLst>
                </a:gridCol>
                <a:gridCol w="4267762">
                  <a:extLst>
                    <a:ext uri="{9D8B030D-6E8A-4147-A177-3AD203B41FA5}">
                      <a16:colId xmlns:a16="http://schemas.microsoft.com/office/drawing/2014/main" val="1988428256"/>
                    </a:ext>
                  </a:extLst>
                </a:gridCol>
              </a:tblGrid>
              <a:tr h="228757">
                <a:tc>
                  <a:txBody>
                    <a:bodyPr/>
                    <a:lstStyle/>
                    <a:p>
                      <a:pPr algn="ctr" fontAlgn="ctr"/>
                      <a:r>
                        <a:rPr lang="ja-JP" altLang="en-US" sz="1000" b="0" i="0" u="none" strike="noStrike" dirty="0">
                          <a:solidFill>
                            <a:schemeClr val="bg1"/>
                          </a:solidFill>
                          <a:effectLst/>
                          <a:latin typeface="Meiryo UI" panose="020B0604030504040204" pitchFamily="50" charset="-128"/>
                          <a:ea typeface="Meiryo UI" panose="020B0604030504040204" pitchFamily="50" charset="-128"/>
                        </a:rPr>
                        <a:t>事業者名</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bg1"/>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rgbClr val="FF0000"/>
                        </a:solidFill>
                        <a:latin typeface="+mn-ea"/>
                        <a:ea typeface="+mn-ea"/>
                      </a:endParaRPr>
                    </a:p>
                  </a:txBody>
                  <a:tcPr marL="9525" marR="9525"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4143152"/>
                  </a:ext>
                </a:extLst>
              </a:tr>
              <a:tr h="228757">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施設名</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63466144"/>
                  </a:ext>
                </a:extLst>
              </a:tr>
              <a:tr h="228757">
                <a:tc>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所在地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gridSpan="4">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51133763"/>
                  </a:ext>
                </a:extLst>
              </a:tr>
              <a:tr h="299552">
                <a:tc rowSpan="4">
                  <a:txBody>
                    <a:bodyPr/>
                    <a:lstStyle/>
                    <a:p>
                      <a:pPr algn="ctr" fontAlgn="ctr"/>
                      <a:r>
                        <a:rPr lang="ja-JP" altLang="en-US" sz="1000" b="0" i="0" u="none" strike="noStrike">
                          <a:solidFill>
                            <a:schemeClr val="bg1"/>
                          </a:solidFill>
                          <a:effectLst/>
                          <a:latin typeface="Meiryo UI" panose="020B0604030504040204" pitchFamily="50" charset="-128"/>
                          <a:ea typeface="Meiryo UI" panose="020B0604030504040204" pitchFamily="50" charset="-128"/>
                        </a:rPr>
                        <a:t>事業概要</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総事業費</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補助金</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申請額</a:t>
                      </a:r>
                    </a:p>
                  </a:txBody>
                  <a:tcPr marL="10800" marR="108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8807486"/>
                  </a:ext>
                </a:extLst>
              </a:tr>
              <a:tr h="299552">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補助率</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1/2</a:t>
                      </a: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2">
                  <a:txBody>
                    <a:bodyPr/>
                    <a:lstStyle/>
                    <a:p>
                      <a:pPr algn="l" fontAlgn="ct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solidFill>
                        <a:schemeClr val="tx1"/>
                      </a:solidFill>
                      <a:prstDash val="sysDot"/>
                      <a:round/>
                      <a:headEnd type="none" w="med" len="med"/>
                      <a:tailEnd type="none" w="med" len="med"/>
                    </a:lnTlToBr>
                    <a:noFill/>
                  </a:tcPr>
                </a:tc>
                <a:tc hMerge="1">
                  <a:txBody>
                    <a:bodyPr/>
                    <a:lstStyle/>
                    <a:p>
                      <a:pPr algn="l" fontAlgn="ctr"/>
                      <a:endParaRPr lang="ja-JP" altLang="en-US" sz="900" b="0" i="0" u="none" strike="noStrike">
                        <a:solidFill>
                          <a:srgbClr val="FF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vMerge="1">
                  <a:txBody>
                    <a:bodyPr/>
                    <a:lstStyle/>
                    <a:p>
                      <a:pPr algn="l" fontAlgn="ct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41875393"/>
                  </a:ext>
                </a:extLst>
              </a:tr>
              <a:tr h="299552">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R5</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R5</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noFill/>
                      <a:prstDash val="sysDot"/>
                      <a:round/>
                      <a:headEnd type="none" w="med" len="med"/>
                      <a:tailEnd type="none" w="med" len="med"/>
                    </a:lnTlToB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noFill/>
                      <a:prstDash val="sysDot"/>
                      <a:round/>
                      <a:headEnd type="none" w="med" len="med"/>
                      <a:tailEnd type="none" w="med" len="med"/>
                    </a:lnTlToBr>
                    <a:noFill/>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4332370"/>
                  </a:ext>
                </a:extLst>
              </a:tr>
              <a:tr h="299552">
                <a:tc vMerge="1">
                  <a:txBody>
                    <a:bodyPr/>
                    <a:lstStyle/>
                    <a:p>
                      <a:pPr algn="ctr" fontAlgn="ctr"/>
                      <a:endParaRPr lang="ja-JP"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ctr"/>
                      <a:r>
                        <a:rPr lang="en-US" altLang="zh-CN" sz="900" b="0" i="0" u="none" strike="noStrike">
                          <a:solidFill>
                            <a:srgbClr val="000000"/>
                          </a:solidFill>
                          <a:effectLst/>
                          <a:latin typeface="Meiryo UI" panose="020B0604030504040204" pitchFamily="50" charset="-128"/>
                          <a:ea typeface="Meiryo UI" panose="020B0604030504040204" pitchFamily="50" charset="-128"/>
                        </a:rPr>
                        <a:t>R6</a:t>
                      </a:r>
                      <a:r>
                        <a:rPr lang="ja-JP" altLang="en-US" sz="900" b="0" i="0" u="none" strike="noStrike">
                          <a:solidFill>
                            <a:srgbClr val="000000"/>
                          </a:solidFill>
                          <a:effectLst/>
                          <a:latin typeface="Meiryo UI" panose="020B0604030504040204" pitchFamily="50" charset="-128"/>
                          <a:ea typeface="Meiryo UI" panose="020B0604030504040204" pitchFamily="50" charset="-128"/>
                        </a:rPr>
                        <a:t>年度</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事業費</a:t>
                      </a:r>
                      <a:endParaRPr lang="zh-CN"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900" b="0" i="0" u="none" strike="noStrike">
                          <a:solidFill>
                            <a:schemeClr val="tx1"/>
                          </a:solidFill>
                          <a:effectLst/>
                          <a:latin typeface="Meiryo UI" panose="020B0604030504040204" pitchFamily="50" charset="-128"/>
                          <a:ea typeface="Meiryo UI" panose="020B0604030504040204" pitchFamily="50" charset="-128"/>
                        </a:rPr>
                        <a:t>R6</a:t>
                      </a:r>
                      <a:r>
                        <a:rPr lang="ja-JP" altLang="en-US" sz="900" b="0" i="0" u="none" strike="noStrike">
                          <a:solidFill>
                            <a:schemeClr val="tx1"/>
                          </a:solidFill>
                          <a:effectLst/>
                          <a:latin typeface="Meiryo UI" panose="020B0604030504040204" pitchFamily="50" charset="-128"/>
                          <a:ea typeface="Meiryo UI" panose="020B0604030504040204" pitchFamily="50" charset="-128"/>
                        </a:rPr>
                        <a:t>年度</a:t>
                      </a:r>
                      <a:r>
                        <a:rPr lang="en-US" altLang="ja-JP" sz="900" b="0" i="0" u="none" strike="noStrike">
                          <a:solidFill>
                            <a:schemeClr val="tx1"/>
                          </a:solidFill>
                          <a:effectLst/>
                          <a:latin typeface="Meiryo UI" panose="020B0604030504040204" pitchFamily="50" charset="-128"/>
                          <a:ea typeface="Meiryo UI" panose="020B0604030504040204" pitchFamily="50" charset="-128"/>
                        </a:rPr>
                        <a:t/>
                      </a:r>
                      <a:br>
                        <a:rPr lang="en-US" altLang="ja-JP" sz="900" b="0" i="0" u="none" strike="noStrike">
                          <a:solidFill>
                            <a:schemeClr val="tx1"/>
                          </a:solidFill>
                          <a:effectLst/>
                          <a:latin typeface="Meiryo UI" panose="020B0604030504040204" pitchFamily="50" charset="-128"/>
                          <a:ea typeface="Meiryo UI" panose="020B0604030504040204" pitchFamily="50" charset="-128"/>
                        </a:rPr>
                      </a:br>
                      <a:r>
                        <a:rPr lang="ja-JP" altLang="en-US" sz="900" b="0" i="0" u="none" strike="noStrike">
                          <a:solidFill>
                            <a:schemeClr val="tx1"/>
                          </a:solidFill>
                          <a:effectLst/>
                          <a:latin typeface="Meiryo UI" panose="020B0604030504040204" pitchFamily="50" charset="-128"/>
                          <a:ea typeface="Meiryo UI" panose="020B0604030504040204" pitchFamily="50" charset="-128"/>
                        </a:rPr>
                        <a:t>事業期間</a:t>
                      </a:r>
                    </a:p>
                  </a:txBody>
                  <a:tcPr marL="36000" marR="360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kumimoji="1" lang="en-US" altLang="ja-JP" sz="900" b="0">
                        <a:solidFill>
                          <a:schemeClr val="tx1"/>
                        </a:solidFill>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ysDot"/>
                      <a:round/>
                      <a:headEnd type="none" w="med" len="med"/>
                      <a:tailEnd type="none" w="med" len="med"/>
                    </a:lnTlToBr>
                    <a:noFill/>
                  </a:tcPr>
                </a:tc>
                <a:tc vMerge="1">
                  <a:txBody>
                    <a:bodyPr/>
                    <a:lstStyle/>
                    <a:p>
                      <a:endParaRPr kumimoji="1" lang="ja-JP" altLang="en-US"/>
                    </a:p>
                  </a:txBody>
                  <a:tcPr/>
                </a:tc>
                <a:extLst>
                  <a:ext uri="{0D108BD9-81ED-4DB2-BD59-A6C34878D82A}">
                    <a16:rowId xmlns:a16="http://schemas.microsoft.com/office/drawing/2014/main" val="156157377"/>
                  </a:ext>
                </a:extLst>
              </a:tr>
              <a:tr h="954094">
                <a:tc rowSpan="4">
                  <a:txBody>
                    <a:bodyPr/>
                    <a:lstStyle/>
                    <a:p>
                      <a:pPr algn="ctr" fontAlgn="ctr"/>
                      <a:r>
                        <a:rPr lang="ja-JP" altLang="en-US" sz="1000" u="none" strike="noStrike">
                          <a:solidFill>
                            <a:schemeClr val="bg1"/>
                          </a:solidFill>
                          <a:effectLst/>
                          <a:latin typeface="Meiryo UI" panose="020B0604030504040204" pitchFamily="50" charset="-128"/>
                          <a:ea typeface="Meiryo UI" panose="020B0604030504040204" pitchFamily="50" charset="-128"/>
                        </a:rPr>
                        <a:t>事業詳細</a:t>
                      </a:r>
                      <a:endParaRPr lang="zh-CN" altLang="en-US" sz="1000" b="0" i="0" u="none" strike="noStrike">
                        <a:solidFill>
                          <a:schemeClr val="bg1"/>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lnSpc>
                          <a:spcPct val="100000"/>
                        </a:lnSpc>
                        <a:buFontTx/>
                        <a:buNone/>
                      </a:pPr>
                      <a:r>
                        <a:rPr lang="ja-JP" altLang="en-US" sz="900" b="0" i="0" u="none" strike="noStrike">
                          <a:solidFill>
                            <a:srgbClr val="000000"/>
                          </a:solidFill>
                          <a:effectLst/>
                          <a:latin typeface="Meiryo UI" panose="020B0604030504040204" pitchFamily="50" charset="-128"/>
                          <a:ea typeface="Meiryo UI" panose="020B0604030504040204" pitchFamily="50" charset="-128"/>
                        </a:rPr>
                        <a:t>地域計画との関係</a:t>
                      </a:r>
                      <a:r>
                        <a:rPr lang="en-US" altLang="ja-JP" sz="900" b="0" i="0" u="none" strike="noStrike">
                          <a:solidFill>
                            <a:srgbClr val="000000"/>
                          </a:solidFill>
                          <a:effectLst/>
                          <a:latin typeface="Meiryo UI" panose="020B0604030504040204" pitchFamily="50" charset="-128"/>
                          <a:ea typeface="Meiryo UI" panose="020B0604030504040204" pitchFamily="50" charset="-128"/>
                        </a:rPr>
                        <a:t/>
                      </a:r>
                      <a:br>
                        <a:rPr lang="en-US" altLang="ja-JP" sz="900" b="0" i="0" u="none" strike="noStrike">
                          <a:solidFill>
                            <a:srgbClr val="000000"/>
                          </a:solidFill>
                          <a:effectLst/>
                          <a:latin typeface="Meiryo UI" panose="020B0604030504040204" pitchFamily="50" charset="-128"/>
                          <a:ea typeface="Meiryo UI" panose="020B0604030504040204" pitchFamily="50" charset="-128"/>
                        </a:rPr>
                      </a:br>
                      <a:r>
                        <a:rPr lang="en-US" altLang="ja-JP" sz="900" b="0" i="0" u="none" strike="noStrike">
                          <a:solidFill>
                            <a:srgbClr val="000000"/>
                          </a:solidFill>
                          <a:effectLst/>
                          <a:latin typeface="Meiryo UI" panose="020B0604030504040204" pitchFamily="50" charset="-128"/>
                          <a:ea typeface="Meiryo UI" panose="020B0604030504040204" pitchFamily="50" charset="-128"/>
                        </a:rPr>
                        <a:t>(</a:t>
                      </a:r>
                      <a:r>
                        <a:rPr lang="ja-JP" altLang="en-US" sz="900" b="0" i="0" u="none" strike="noStrike">
                          <a:solidFill>
                            <a:srgbClr val="000000"/>
                          </a:solidFill>
                          <a:effectLst/>
                          <a:latin typeface="Meiryo UI" panose="020B0604030504040204" pitchFamily="50" charset="-128"/>
                          <a:ea typeface="Meiryo UI" panose="020B0604030504040204" pitchFamily="50" charset="-128"/>
                        </a:rPr>
                        <a:t>一貫性</a:t>
                      </a:r>
                      <a:r>
                        <a:rPr lang="en-US" altLang="ja-JP" sz="900" b="0" i="0" u="none" strike="noStrike">
                          <a:solidFill>
                            <a:srgbClr val="000000"/>
                          </a:solidFill>
                          <a:effectLst/>
                          <a:latin typeface="Meiryo UI" panose="020B0604030504040204" pitchFamily="50" charset="-128"/>
                          <a:ea typeface="Meiryo UI" panose="020B0604030504040204"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0032378"/>
                  </a:ext>
                </a:extLst>
              </a:tr>
              <a:tr h="954094">
                <a:tc vMerge="1">
                  <a:txBody>
                    <a:bodyPr/>
                    <a:lstStyle/>
                    <a:p>
                      <a:endParaRPr kumimoji="1" lang="ja-JP" altLang="en-US"/>
                    </a:p>
                  </a:txBody>
                  <a:tcPr/>
                </a:tc>
                <a:tc>
                  <a:txBody>
                    <a:bodyPr/>
                    <a:lstStyle/>
                    <a:p>
                      <a:pPr algn="ctr">
                        <a:lnSpc>
                          <a:spcPct val="100000"/>
                        </a:lnSpc>
                        <a:buFontTx/>
                        <a:buNone/>
                      </a:pP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主要な</a:t>
                      </a: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
                      </a:r>
                      <a:br>
                        <a:rPr lang="en-US" altLang="ja-JP" sz="9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改修工事</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03552158"/>
                  </a:ext>
                </a:extLst>
              </a:tr>
              <a:tr h="954094">
                <a:tc vMerge="1">
                  <a:txBody>
                    <a:bodyPr/>
                    <a:lstStyle/>
                    <a:p>
                      <a:endParaRPr kumimoji="1" lang="ja-JP" altLang="en-US"/>
                    </a:p>
                  </a:txBody>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地域へ</a:t>
                      </a:r>
                      <a:endParaRPr lang="en-US" altLang="ja-JP" sz="900" b="0" i="0" u="none" strike="noStrike">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もたらされる効果の提示</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marL="171450" indent="-171450" algn="l" fontAlgn="ctr">
                        <a:buFont typeface="Arial" panose="020B0604020202020204" pitchFamily="34" charset="0"/>
                        <a:buChar char="•"/>
                      </a:pPr>
                      <a:endParaRPr lang="en-US" altLang="ja-JP"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643653252"/>
                  </a:ext>
                </a:extLst>
              </a:tr>
              <a:tr h="954094">
                <a:tc vMerge="1">
                  <a:txBody>
                    <a:bodyPr/>
                    <a:lstStyle/>
                    <a:p>
                      <a:pPr algn="ctr" fontAlgn="ct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施設の</a:t>
                      </a:r>
                      <a:endParaRPr lang="en-US" altLang="ja-JP" sz="900" u="none" strike="noStrike">
                        <a:effectLst/>
                        <a:latin typeface="Meiryo UI" panose="020B0604030504040204" pitchFamily="50" charset="-128"/>
                        <a:ea typeface="Meiryo UI" panose="020B0604030504040204" pitchFamily="50" charset="-128"/>
                      </a:endParaRPr>
                    </a:p>
                    <a:p>
                      <a:pPr algn="ctr" fontAlgn="ctr"/>
                      <a:r>
                        <a:rPr lang="ja-JP" altLang="en-US" sz="900" u="none" strike="noStrike">
                          <a:effectLst/>
                          <a:latin typeface="Meiryo UI" panose="020B0604030504040204" pitchFamily="50" charset="-128"/>
                          <a:ea typeface="Meiryo UI" panose="020B0604030504040204" pitchFamily="50" charset="-128"/>
                        </a:rPr>
                        <a:t>高付加</a:t>
                      </a:r>
                      <a:endParaRPr lang="en-US" altLang="ja-JP" sz="900" u="none" strike="noStrike">
                        <a:effectLst/>
                        <a:latin typeface="Meiryo UI" panose="020B0604030504040204" pitchFamily="50" charset="-128"/>
                        <a:ea typeface="Meiryo UI" panose="020B0604030504040204" pitchFamily="50" charset="-128"/>
                      </a:endParaRPr>
                    </a:p>
                    <a:p>
                      <a:pPr algn="ctr" fontAlgn="ctr"/>
                      <a:r>
                        <a:rPr lang="ja-JP" altLang="en-US" sz="900" u="none" strike="noStrike">
                          <a:effectLst/>
                          <a:latin typeface="Meiryo UI" panose="020B0604030504040204" pitchFamily="50" charset="-128"/>
                          <a:ea typeface="Meiryo UI" panose="020B0604030504040204" pitchFamily="50" charset="-128"/>
                        </a:rPr>
                        <a:t>価値化</a:t>
                      </a:r>
                      <a:endParaRPr lang="en-US" altLang="ja-JP" sz="900" u="none" strike="noStrike">
                        <a:effectLst/>
                        <a:latin typeface="Meiryo UI" panose="020B0604030504040204" pitchFamily="50" charset="-128"/>
                        <a:ea typeface="Meiryo UI" panose="020B0604030504040204" pitchFamily="50" charset="-128"/>
                      </a:endParaRPr>
                    </a:p>
                    <a:p>
                      <a:pPr algn="ctr" fontAlgn="ctr"/>
                      <a:r>
                        <a:rPr lang="ja-JP" altLang="en-US" sz="900" u="none" strike="noStrike">
                          <a:effectLst/>
                          <a:latin typeface="Meiryo UI" panose="020B0604030504040204" pitchFamily="50" charset="-128"/>
                          <a:ea typeface="Meiryo UI" panose="020B0604030504040204" pitchFamily="50" charset="-128"/>
                        </a:rPr>
                        <a:t>ポイント</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171450" indent="-171450" algn="l" fontAlgn="ctr">
                        <a:buFont typeface="Arial" panose="020B0604020202020204" pitchFamily="34" charset="0"/>
                        <a:buChar char="•"/>
                      </a:pPr>
                      <a:endParaRPr lang="ja-JP" altLang="en-US" sz="9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9525" marB="0"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vMerge="1">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7522876"/>
                  </a:ext>
                </a:extLst>
              </a:tr>
            </a:tbl>
          </a:graphicData>
        </a:graphic>
      </p:graphicFrame>
      <p:sp>
        <p:nvSpPr>
          <p:cNvPr id="3" name="スライド番号プレースホルダー 3">
            <a:extLst>
              <a:ext uri="{FF2B5EF4-FFF2-40B4-BE49-F238E27FC236}">
                <a16:creationId xmlns:a16="http://schemas.microsoft.com/office/drawing/2014/main" id="{9482ADF7-DA96-406E-B926-CDB213A18DA0}"/>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8</a:t>
            </a:fld>
            <a:endParaRPr kumimoji="1" lang="ja-JP" altLang="en-US">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763855C9-DFD1-4722-85D6-365E8F3AD5FD}"/>
              </a:ext>
            </a:extLst>
          </p:cNvPr>
          <p:cNvSpPr/>
          <p:nvPr/>
        </p:nvSpPr>
        <p:spPr>
          <a:xfrm>
            <a:off x="4706471" y="1247454"/>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改修工事前</a:t>
            </a:r>
          </a:p>
        </p:txBody>
      </p:sp>
      <p:sp>
        <p:nvSpPr>
          <p:cNvPr id="8" name="正方形/長方形 7">
            <a:extLst>
              <a:ext uri="{FF2B5EF4-FFF2-40B4-BE49-F238E27FC236}">
                <a16:creationId xmlns:a16="http://schemas.microsoft.com/office/drawing/2014/main" id="{DE707227-21F3-47E5-B95F-4A3794AD6CCC}"/>
              </a:ext>
            </a:extLst>
          </p:cNvPr>
          <p:cNvSpPr/>
          <p:nvPr/>
        </p:nvSpPr>
        <p:spPr>
          <a:xfrm>
            <a:off x="4706471" y="3924882"/>
            <a:ext cx="1174522" cy="2080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改修工事後</a:t>
            </a:r>
          </a:p>
        </p:txBody>
      </p:sp>
      <p:sp>
        <p:nvSpPr>
          <p:cNvPr id="9" name="正方形/長方形 8">
            <a:extLst>
              <a:ext uri="{FF2B5EF4-FFF2-40B4-BE49-F238E27FC236}">
                <a16:creationId xmlns:a16="http://schemas.microsoft.com/office/drawing/2014/main" id="{E8B49232-E862-4519-83D2-6D7EB2B685B4}"/>
              </a:ext>
            </a:extLst>
          </p:cNvPr>
          <p:cNvSpPr/>
          <p:nvPr/>
        </p:nvSpPr>
        <p:spPr>
          <a:xfrm>
            <a:off x="4783910" y="1489166"/>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改修対象の現状の写真</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768887E4-880C-411A-B8DF-1CB90E4FFC3C}"/>
              </a:ext>
            </a:extLst>
          </p:cNvPr>
          <p:cNvSpPr/>
          <p:nvPr/>
        </p:nvSpPr>
        <p:spPr>
          <a:xfrm>
            <a:off x="4783910" y="4182319"/>
            <a:ext cx="3897511" cy="22231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latin typeface="Meiryo UI" panose="020B0604030504040204" pitchFamily="50" charset="-128"/>
                <a:ea typeface="Meiryo UI" panose="020B0604030504040204" pitchFamily="50" charset="-128"/>
              </a:rPr>
              <a:t>改修後イメージ写真</a:t>
            </a:r>
            <a:endParaRPr kumimoji="1" lang="en-US" altLang="ja-JP" sz="1400">
              <a:solidFill>
                <a:schemeClr val="tx1"/>
              </a:solidFill>
              <a:latin typeface="Meiryo UI" panose="020B0604030504040204" pitchFamily="50" charset="-128"/>
              <a:ea typeface="Meiryo UI" panose="020B0604030504040204" pitchFamily="50" charset="-128"/>
            </a:endParaRPr>
          </a:p>
          <a:p>
            <a:pPr algn="ct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他施設の写真でも可</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11" name="二等辺三角形 10">
            <a:extLst>
              <a:ext uri="{FF2B5EF4-FFF2-40B4-BE49-F238E27FC236}">
                <a16:creationId xmlns:a16="http://schemas.microsoft.com/office/drawing/2014/main" id="{4CD82F90-09C2-4855-B430-27B51F8E7F39}"/>
              </a:ext>
            </a:extLst>
          </p:cNvPr>
          <p:cNvSpPr/>
          <p:nvPr/>
        </p:nvSpPr>
        <p:spPr>
          <a:xfrm flipV="1">
            <a:off x="5595037" y="3798173"/>
            <a:ext cx="2266545" cy="253418"/>
          </a:xfrm>
          <a:prstGeom prst="triangl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438D3F42-0747-4EE0-8137-57BB05B0FEFD}"/>
              </a:ext>
            </a:extLst>
          </p:cNvPr>
          <p:cNvSpPr/>
          <p:nvPr/>
        </p:nvSpPr>
        <p:spPr>
          <a:xfrm>
            <a:off x="4783910" y="1110831"/>
            <a:ext cx="3897511" cy="144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eiryo UI" panose="020B0604030504040204" pitchFamily="50" charset="-128"/>
                <a:ea typeface="Meiryo UI" panose="020B0604030504040204" pitchFamily="50" charset="-128"/>
              </a:rPr>
              <a:t>代表的な改修</a:t>
            </a:r>
          </a:p>
        </p:txBody>
      </p:sp>
    </p:spTree>
    <p:extLst>
      <p:ext uri="{BB962C8B-B14F-4D97-AF65-F5344CB8AC3E}">
        <p14:creationId xmlns:p14="http://schemas.microsoft.com/office/powerpoint/2010/main" val="2495737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a:extLst>
              <a:ext uri="{FF2B5EF4-FFF2-40B4-BE49-F238E27FC236}">
                <a16:creationId xmlns:a16="http://schemas.microsoft.com/office/drawing/2014/main" id="{0ACE04DD-0C25-47DA-A748-075FB38DF238}"/>
              </a:ext>
            </a:extLst>
          </p:cNvPr>
          <p:cNvSpPr txBox="1">
            <a:spLocks/>
          </p:cNvSpPr>
          <p:nvPr/>
        </p:nvSpPr>
        <p:spPr>
          <a:xfrm>
            <a:off x="7086600" y="6405508"/>
            <a:ext cx="2057400" cy="365125"/>
          </a:xfrm>
          <a:prstGeom prst="rect">
            <a:avLst/>
          </a:prstGeom>
          <a:noFill/>
          <a:ln>
            <a:noFill/>
          </a:ln>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AC1AD1-A8B6-4D57-BE0D-60C877BA181D}" type="slidenum">
              <a:rPr kumimoji="1" lang="ja-JP" altLang="en-US" smtClean="0">
                <a:latin typeface="Meiryo UI" panose="020B0604030504040204" pitchFamily="50" charset="-128"/>
                <a:ea typeface="Meiryo UI" panose="020B0604030504040204" pitchFamily="50" charset="-128"/>
              </a:rPr>
              <a:pPr/>
              <a:t>9</a:t>
            </a:fld>
            <a:endParaRPr kumimoji="1" lang="ja-JP" altLang="en-US">
              <a:latin typeface="Meiryo UI" panose="020B0604030504040204" pitchFamily="50" charset="-128"/>
              <a:ea typeface="Meiryo UI" panose="020B0604030504040204" pitchFamily="50" charset="-128"/>
            </a:endParaRPr>
          </a:p>
        </p:txBody>
      </p:sp>
      <p:graphicFrame>
        <p:nvGraphicFramePr>
          <p:cNvPr id="6" name="表 5">
            <a:extLst>
              <a:ext uri="{FF2B5EF4-FFF2-40B4-BE49-F238E27FC236}">
                <a16:creationId xmlns:a16="http://schemas.microsoft.com/office/drawing/2014/main" id="{8D145EB4-A803-4354-A711-72D7F9921905}"/>
              </a:ext>
            </a:extLst>
          </p:cNvPr>
          <p:cNvGraphicFramePr>
            <a:graphicFrameLocks noGrp="1"/>
          </p:cNvGraphicFramePr>
          <p:nvPr>
            <p:extLst>
              <p:ext uri="{D42A27DB-BD31-4B8C-83A1-F6EECF244321}">
                <p14:modId xmlns:p14="http://schemas.microsoft.com/office/powerpoint/2010/main" val="2800983275"/>
              </p:ext>
            </p:extLst>
          </p:nvPr>
        </p:nvGraphicFramePr>
        <p:xfrm>
          <a:off x="333484" y="1114491"/>
          <a:ext cx="8474336" cy="3977290"/>
        </p:xfrm>
        <a:graphic>
          <a:graphicData uri="http://schemas.openxmlformats.org/drawingml/2006/table">
            <a:tbl>
              <a:tblPr>
                <a:tableStyleId>{5C22544A-7EE6-4342-B048-85BDC9FD1C3A}</a:tableStyleId>
              </a:tblPr>
              <a:tblGrid>
                <a:gridCol w="335072">
                  <a:extLst>
                    <a:ext uri="{9D8B030D-6E8A-4147-A177-3AD203B41FA5}">
                      <a16:colId xmlns:a16="http://schemas.microsoft.com/office/drawing/2014/main" val="3632154056"/>
                    </a:ext>
                  </a:extLst>
                </a:gridCol>
                <a:gridCol w="855444">
                  <a:extLst>
                    <a:ext uri="{9D8B030D-6E8A-4147-A177-3AD203B41FA5}">
                      <a16:colId xmlns:a16="http://schemas.microsoft.com/office/drawing/2014/main" val="3437276246"/>
                    </a:ext>
                  </a:extLst>
                </a:gridCol>
                <a:gridCol w="2305050">
                  <a:extLst>
                    <a:ext uri="{9D8B030D-6E8A-4147-A177-3AD203B41FA5}">
                      <a16:colId xmlns:a16="http://schemas.microsoft.com/office/drawing/2014/main" val="1588803434"/>
                    </a:ext>
                  </a:extLst>
                </a:gridCol>
                <a:gridCol w="752475">
                  <a:extLst>
                    <a:ext uri="{9D8B030D-6E8A-4147-A177-3AD203B41FA5}">
                      <a16:colId xmlns:a16="http://schemas.microsoft.com/office/drawing/2014/main" val="1640831227"/>
                    </a:ext>
                  </a:extLst>
                </a:gridCol>
                <a:gridCol w="2143125">
                  <a:extLst>
                    <a:ext uri="{9D8B030D-6E8A-4147-A177-3AD203B41FA5}">
                      <a16:colId xmlns:a16="http://schemas.microsoft.com/office/drawing/2014/main" val="3716139860"/>
                    </a:ext>
                  </a:extLst>
                </a:gridCol>
                <a:gridCol w="1041585">
                  <a:extLst>
                    <a:ext uri="{9D8B030D-6E8A-4147-A177-3AD203B41FA5}">
                      <a16:colId xmlns:a16="http://schemas.microsoft.com/office/drawing/2014/main" val="2508646294"/>
                    </a:ext>
                  </a:extLst>
                </a:gridCol>
                <a:gridCol w="1041585">
                  <a:extLst>
                    <a:ext uri="{9D8B030D-6E8A-4147-A177-3AD203B41FA5}">
                      <a16:colId xmlns:a16="http://schemas.microsoft.com/office/drawing/2014/main" val="1096437254"/>
                    </a:ext>
                  </a:extLst>
                </a:gridCol>
              </a:tblGrid>
              <a:tr h="348438">
                <a:tc>
                  <a:txBody>
                    <a:bodyPr/>
                    <a:lstStyle/>
                    <a:p>
                      <a:pPr algn="l" fontAlgn="ctr"/>
                      <a:r>
                        <a:rPr lang="ja-JP" altLang="en-US" sz="1100" b="1" u="none" strike="noStrike" dirty="0">
                          <a:effectLst/>
                          <a:latin typeface="Meiryo UI" panose="020B0604030504040204" pitchFamily="50" charset="-128"/>
                          <a:ea typeface="Meiryo UI" panose="020B0604030504040204" pitchFamily="50" charset="-128"/>
                        </a:rPr>
                        <a:t>　</a:t>
                      </a:r>
                      <a:r>
                        <a:rPr lang="en-US" altLang="ja-JP" sz="1100" b="1" u="none" strike="noStrike" dirty="0">
                          <a:effectLst/>
                          <a:latin typeface="Meiryo UI" panose="020B0604030504040204" pitchFamily="50" charset="-128"/>
                          <a:ea typeface="Meiryo UI" panose="020B0604030504040204" pitchFamily="50" charset="-128"/>
                        </a:rPr>
                        <a:t>#</a:t>
                      </a:r>
                      <a:endParaRPr lang="ja-JP" altLang="en-US" sz="1100" b="1" i="0" u="none" strike="noStrike" dirty="0">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工事区分</a:t>
                      </a:r>
                      <a:endParaRPr lang="en-US" altLang="ja-JP"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改修工事内容</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u="none" strike="noStrike">
                          <a:effectLst/>
                          <a:latin typeface="Meiryo UI" panose="020B0604030504040204" pitchFamily="50" charset="-128"/>
                          <a:ea typeface="Meiryo UI" panose="020B0604030504040204" pitchFamily="50" charset="-128"/>
                        </a:rPr>
                        <a:t>面積</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工事発注先</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a:solidFill>
                            <a:srgbClr val="000000"/>
                          </a:solidFill>
                          <a:effectLst/>
                          <a:latin typeface="Meiryo UI" panose="020B0604030504040204" pitchFamily="50" charset="-128"/>
                          <a:ea typeface="Meiryo UI" panose="020B0604030504040204" pitchFamily="50" charset="-128"/>
                        </a:rPr>
                        <a:t>税別事業費</a:t>
                      </a:r>
                      <a:endParaRPr lang="zh-TW" altLang="en-US" sz="1100" b="1" i="0" u="none" strike="noStrike">
                        <a:solidFill>
                          <a:srgbClr val="000000"/>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税別</a:t>
                      </a:r>
                      <a:r>
                        <a:rPr lang="zh-TW" altLang="en-US" sz="1100" b="1" i="0" u="none" strike="noStrike" dirty="0">
                          <a:solidFill>
                            <a:srgbClr val="000000"/>
                          </a:solidFill>
                          <a:effectLst/>
                          <a:latin typeface="Meiryo UI" panose="020B0604030504040204" pitchFamily="50" charset="-128"/>
                          <a:ea typeface="Meiryo UI" panose="020B0604030504040204" pitchFamily="50" charset="-128"/>
                        </a:rPr>
                        <a:t>補助金</a:t>
                      </a:r>
                      <a:endParaRPr lang="en-US" altLang="zh-TW" sz="1100" b="1"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zh-TW" altLang="en-US" sz="1100" b="1" i="0" u="none" strike="noStrike" dirty="0">
                          <a:solidFill>
                            <a:srgbClr val="000000"/>
                          </a:solidFill>
                          <a:effectLst/>
                          <a:latin typeface="Meiryo UI" panose="020B0604030504040204" pitchFamily="50" charset="-128"/>
                          <a:ea typeface="Meiryo UI" panose="020B0604030504040204" pitchFamily="50" charset="-128"/>
                        </a:rPr>
                        <a:t>申請額</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881900706"/>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en-US" altLang="ja-JP" sz="100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b="0" i="0" u="none" strike="noStrike">
                          <a:solidFill>
                            <a:schemeClr val="tx1"/>
                          </a:solidFill>
                          <a:effectLst/>
                          <a:latin typeface="Meiryo UI" panose="020B0604030504040204" pitchFamily="50" charset="-128"/>
                          <a:ea typeface="Meiryo UI" panose="020B0604030504040204" pitchFamily="50" charset="-128"/>
                        </a:rPr>
                        <a:t>㎡</a:t>
                      </a: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b="0" i="0" u="none" strike="noStrike">
                          <a:solidFill>
                            <a:schemeClr val="tx1"/>
                          </a:solidFill>
                          <a:effectLst/>
                          <a:latin typeface="Meiryo UI" panose="020B0604030504040204" pitchFamily="50" charset="-128"/>
                          <a:ea typeface="Meiryo UI" panose="020B0604030504040204" pitchFamily="50" charset="-128"/>
                        </a:rPr>
                        <a:t>　〇〇千円</a:t>
                      </a:r>
                      <a:endParaRPr lang="en-US" altLang="ja-JP"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53344131"/>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2</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en-US" altLang="ja-JP"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11435093"/>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3</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en-US" altLang="ja-JP"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86074722"/>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4</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105737"/>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5</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17453373"/>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6</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4886911"/>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7</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58284372"/>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8</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57179745"/>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9</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13713295"/>
                  </a:ext>
                </a:extLst>
              </a:tr>
              <a:tr h="280462">
                <a:tc>
                  <a:txBody>
                    <a:bodyPr/>
                    <a:lstStyle/>
                    <a:p>
                      <a:pPr algn="ctr" fontAlgn="ctr"/>
                      <a:r>
                        <a:rPr lang="en-US" altLang="ja-JP" sz="1000" u="none" strike="noStrike">
                          <a:effectLst/>
                          <a:latin typeface="Meiryo UI" panose="020B0604030504040204" pitchFamily="50" charset="-128"/>
                          <a:ea typeface="Meiryo UI" panose="020B0604030504040204" pitchFamily="50" charset="-128"/>
                        </a:rPr>
                        <a:t>10</a:t>
                      </a:r>
                      <a:endParaRPr lang="en-US" altLang="ja-JP"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32135893"/>
                  </a:ext>
                </a:extLst>
              </a:tr>
              <a:tr h="274744">
                <a:tc gridSpan="5">
                  <a:txBody>
                    <a:bodyPr/>
                    <a:lstStyle/>
                    <a:p>
                      <a:pPr algn="l" fontAlgn="ctr"/>
                      <a:r>
                        <a:rPr lang="ja-JP" altLang="en-US" sz="1000" u="none" strike="noStrike">
                          <a:effectLst/>
                          <a:latin typeface="Meiryo UI" panose="020B0604030504040204" pitchFamily="50" charset="-128"/>
                          <a:ea typeface="Meiryo UI" panose="020B0604030504040204" pitchFamily="50" charset="-128"/>
                        </a:rPr>
                        <a:t>本体工事合計（税別）</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000" b="0" i="0" u="none" strike="noStrike">
                        <a:solidFill>
                          <a:srgbClr val="FF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b="0" i="0" u="none" strike="noStrike">
                          <a:solidFill>
                            <a:schemeClr val="tx1"/>
                          </a:solidFill>
                          <a:effectLst/>
                          <a:latin typeface="Meiryo UI" panose="020B0604030504040204" pitchFamily="50" charset="-128"/>
                          <a:ea typeface="Meiryo UI" panose="020B0604030504040204" pitchFamily="50" charset="-128"/>
                        </a:rPr>
                        <a:t>　〇〇千円</a:t>
                      </a:r>
                      <a:endParaRPr lang="en-US" altLang="ja-JP"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9266669"/>
                  </a:ext>
                </a:extLst>
              </a:tr>
              <a:tr h="274744">
                <a:tc gridSpan="5">
                  <a:txBody>
                    <a:bodyPr/>
                    <a:lstStyle/>
                    <a:p>
                      <a:pPr algn="l" fontAlgn="ctr"/>
                      <a:r>
                        <a:rPr lang="ja-JP" altLang="en-US" sz="1000" u="none" strike="noStrike">
                          <a:effectLst/>
                          <a:latin typeface="Meiryo UI" panose="020B0604030504040204" pitchFamily="50" charset="-128"/>
                          <a:ea typeface="Meiryo UI" panose="020B0604030504040204" pitchFamily="50" charset="-128"/>
                        </a:rPr>
                        <a:t>附帯工事合計（税別）</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000" b="0" i="0" u="none" strike="noStrike">
                        <a:solidFill>
                          <a:srgbClr val="FF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b="0" i="0" u="none" strike="noStrike">
                          <a:solidFill>
                            <a:schemeClr val="tx1"/>
                          </a:solidFill>
                          <a:effectLst/>
                          <a:latin typeface="Meiryo UI" panose="020B0604030504040204" pitchFamily="50" charset="-128"/>
                          <a:ea typeface="Meiryo UI" panose="020B0604030504040204" pitchFamily="50" charset="-128"/>
                        </a:rPr>
                        <a:t>　〇〇千円</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00548252"/>
                  </a:ext>
                </a:extLst>
              </a:tr>
              <a:tr h="274744">
                <a:tc gridSpan="5">
                  <a:txBody>
                    <a:bodyPr/>
                    <a:lstStyle/>
                    <a:p>
                      <a:pPr algn="l" fontAlgn="ctr"/>
                      <a:r>
                        <a:rPr lang="ja-JP" altLang="en-US" sz="1000" u="none" strike="noStrike">
                          <a:effectLst/>
                          <a:latin typeface="Meiryo UI" panose="020B0604030504040204" pitchFamily="50" charset="-128"/>
                          <a:ea typeface="Meiryo UI" panose="020B0604030504040204" pitchFamily="50" charset="-128"/>
                        </a:rPr>
                        <a:t>総額（税別）</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100" b="0" i="0" u="none" strike="noStrike">
                        <a:solidFill>
                          <a:srgbClr val="00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l" fontAlgn="ctr"/>
                      <a:endParaRPr lang="ja-JP" altLang="en-US" sz="1000" b="0" i="0" u="none" strike="noStrike">
                        <a:solidFill>
                          <a:srgbClr val="FF0000"/>
                        </a:solidFill>
                        <a:effectLst/>
                        <a:latin typeface="+mn-ea"/>
                        <a:ea typeface="+mn-ea"/>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u="none" strike="noStrike">
                          <a:solidFill>
                            <a:schemeClr val="tx1"/>
                          </a:solidFill>
                          <a:effectLst/>
                          <a:latin typeface="Meiryo UI" panose="020B0604030504040204" pitchFamily="50" charset="-128"/>
                          <a:ea typeface="Meiryo UI" panose="020B0604030504040204" pitchFamily="50" charset="-128"/>
                        </a:rPr>
                        <a:t>　〇〇千円</a:t>
                      </a:r>
                      <a:endParaRPr lang="ja-JP" altLang="en-US" sz="1000" b="0" i="0" u="none" strike="noStrike">
                        <a:solidFill>
                          <a:schemeClr val="tx1"/>
                        </a:solidFill>
                        <a:effectLst/>
                        <a:latin typeface="Meiryo UI" panose="020B0604030504040204" pitchFamily="50" charset="-128"/>
                        <a:ea typeface="Meiryo UI" panose="020B0604030504040204" pitchFamily="50" charset="-128"/>
                      </a:endParaRP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　〇〇千円</a:t>
                      </a:r>
                    </a:p>
                  </a:txBody>
                  <a:tcPr marL="8288" marR="8288" marT="828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71172245"/>
                  </a:ext>
                </a:extLst>
              </a:tr>
            </a:tbl>
          </a:graphicData>
        </a:graphic>
      </p:graphicFrame>
      <p:graphicFrame>
        <p:nvGraphicFramePr>
          <p:cNvPr id="9" name="表 9">
            <a:extLst>
              <a:ext uri="{FF2B5EF4-FFF2-40B4-BE49-F238E27FC236}">
                <a16:creationId xmlns:a16="http://schemas.microsoft.com/office/drawing/2014/main" id="{662312AE-A83A-4399-9138-B5D99BB316D1}"/>
              </a:ext>
            </a:extLst>
          </p:cNvPr>
          <p:cNvGraphicFramePr>
            <a:graphicFrameLocks noGrp="1"/>
          </p:cNvGraphicFramePr>
          <p:nvPr>
            <p:extLst>
              <p:ext uri="{D42A27DB-BD31-4B8C-83A1-F6EECF244321}">
                <p14:modId xmlns:p14="http://schemas.microsoft.com/office/powerpoint/2010/main" val="2179931862"/>
              </p:ext>
            </p:extLst>
          </p:nvPr>
        </p:nvGraphicFramePr>
        <p:xfrm>
          <a:off x="333484" y="5807193"/>
          <a:ext cx="8474335" cy="741680"/>
        </p:xfrm>
        <a:graphic>
          <a:graphicData uri="http://schemas.openxmlformats.org/drawingml/2006/table">
            <a:tbl>
              <a:tblPr firstRow="1" bandRow="1">
                <a:tableStyleId>{2D5ABB26-0587-4C30-8999-92F81FD0307C}</a:tableStyleId>
              </a:tblPr>
              <a:tblGrid>
                <a:gridCol w="669080">
                  <a:extLst>
                    <a:ext uri="{9D8B030D-6E8A-4147-A177-3AD203B41FA5}">
                      <a16:colId xmlns:a16="http://schemas.microsoft.com/office/drawing/2014/main" val="4059974122"/>
                    </a:ext>
                  </a:extLst>
                </a:gridCol>
                <a:gridCol w="7805255">
                  <a:extLst>
                    <a:ext uri="{9D8B030D-6E8A-4147-A177-3AD203B41FA5}">
                      <a16:colId xmlns:a16="http://schemas.microsoft.com/office/drawing/2014/main" val="3557855340"/>
                    </a:ext>
                  </a:extLst>
                </a:gridCol>
              </a:tblGrid>
              <a:tr h="370840">
                <a:tc>
                  <a:txBody>
                    <a:bodyPr/>
                    <a:lstStyle/>
                    <a:p>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1</a:t>
                      </a:r>
                      <a:r>
                        <a:rPr kumimoji="1" lang="ja-JP" altLang="en-US" sz="1100" b="1">
                          <a:latin typeface="Meiryo UI" panose="020B0604030504040204" pitchFamily="50" charset="-128"/>
                          <a:ea typeface="Meiryo UI" panose="020B0604030504040204" pitchFamily="50" charset="-128"/>
                        </a:rPr>
                        <a:t>期</a:t>
                      </a:r>
                      <a:endParaRPr kumimoji="1" lang="ja-JP" altLang="en-US" sz="11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endParaRPr kumimoji="1" lang="ja-JP" altLang="en-US" sz="110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7138266"/>
                  </a:ext>
                </a:extLst>
              </a:tr>
              <a:tr h="370840">
                <a:tc>
                  <a:txBody>
                    <a:bodyPr/>
                    <a:lstStyle/>
                    <a:p>
                      <a:r>
                        <a:rPr kumimoji="1" lang="ja-JP" altLang="en-US" sz="1100" b="1">
                          <a:latin typeface="Meiryo UI" panose="020B0604030504040204" pitchFamily="50" charset="-128"/>
                          <a:ea typeface="Meiryo UI" panose="020B0604030504040204" pitchFamily="50" charset="-128"/>
                        </a:rPr>
                        <a:t>第</a:t>
                      </a:r>
                      <a:r>
                        <a:rPr kumimoji="1" lang="en-US" altLang="ja-JP" sz="1100" b="1">
                          <a:latin typeface="Meiryo UI" panose="020B0604030504040204" pitchFamily="50" charset="-128"/>
                          <a:ea typeface="Meiryo UI" panose="020B0604030504040204" pitchFamily="50" charset="-128"/>
                        </a:rPr>
                        <a:t>2</a:t>
                      </a:r>
                      <a:r>
                        <a:rPr kumimoji="1" lang="ja-JP" altLang="en-US" sz="1100" b="1">
                          <a:latin typeface="Meiryo UI" panose="020B0604030504040204" pitchFamily="50" charset="-128"/>
                          <a:ea typeface="Meiryo UI" panose="020B0604030504040204" pitchFamily="50" charset="-128"/>
                        </a:rPr>
                        <a:t>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endParaRPr kumimoji="1" lang="ja-JP" altLang="en-US" sz="110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9764042"/>
                  </a:ext>
                </a:extLst>
              </a:tr>
            </a:tbl>
          </a:graphicData>
        </a:graphic>
      </p:graphicFrame>
      <p:sp>
        <p:nvSpPr>
          <p:cNvPr id="10" name="テキスト ボックス 9">
            <a:extLst>
              <a:ext uri="{FF2B5EF4-FFF2-40B4-BE49-F238E27FC236}">
                <a16:creationId xmlns:a16="http://schemas.microsoft.com/office/drawing/2014/main" id="{7689B47D-6503-4526-9B9A-766484685E15}"/>
              </a:ext>
            </a:extLst>
          </p:cNvPr>
          <p:cNvSpPr txBox="1"/>
          <p:nvPr/>
        </p:nvSpPr>
        <p:spPr>
          <a:xfrm>
            <a:off x="333483" y="5376306"/>
            <a:ext cx="8474335" cy="430887"/>
          </a:xfrm>
          <a:prstGeom prst="rect">
            <a:avLst/>
          </a:prstGeom>
          <a:noFill/>
        </p:spPr>
        <p:txBody>
          <a:bodyPr wrap="square">
            <a:spAutoFit/>
          </a:bodyPr>
          <a:lstStyle/>
          <a:p>
            <a:r>
              <a:rPr lang="ja-JP" altLang="en-US" sz="1100" b="1" dirty="0">
                <a:latin typeface="Meiryo UI" panose="020B0604030504040204" pitchFamily="50" charset="-128"/>
                <a:ea typeface="Meiryo UI" panose="020B0604030504040204" pitchFamily="50" charset="-128"/>
              </a:rPr>
              <a:t>複数年度にわたる事業を計画しており、</a:t>
            </a:r>
            <a:r>
              <a:rPr lang="ja-JP" altLang="en-US" sz="1100" b="1">
                <a:latin typeface="Meiryo UI" panose="020B0604030504040204" pitchFamily="50" charset="-128"/>
                <a:ea typeface="Meiryo UI" panose="020B0604030504040204" pitchFamily="50" charset="-128"/>
              </a:rPr>
              <a:t>工事が第</a:t>
            </a:r>
            <a:r>
              <a:rPr lang="en-US" altLang="ja-JP" sz="1100" b="1">
                <a:latin typeface="Meiryo UI" panose="020B0604030504040204" pitchFamily="50" charset="-128"/>
                <a:ea typeface="Meiryo UI" panose="020B0604030504040204" pitchFamily="50" charset="-128"/>
              </a:rPr>
              <a:t>1</a:t>
            </a:r>
            <a:r>
              <a:rPr lang="ja-JP" altLang="en-US" sz="1100" b="1">
                <a:latin typeface="Meiryo UI" panose="020B0604030504040204" pitchFamily="50" charset="-128"/>
                <a:ea typeface="Meiryo UI" panose="020B0604030504040204" pitchFamily="50" charset="-128"/>
              </a:rPr>
              <a:t>期・</a:t>
            </a:r>
            <a:r>
              <a:rPr lang="ja-JP" altLang="en-US" sz="1100" b="1" dirty="0">
                <a:latin typeface="Meiryo UI" panose="020B0604030504040204" pitchFamily="50" charset="-128"/>
                <a:ea typeface="Meiryo UI" panose="020B0604030504040204" pitchFamily="50" charset="-128"/>
              </a:rPr>
              <a:t>第</a:t>
            </a:r>
            <a:r>
              <a:rPr lang="en-US" altLang="ja-JP" sz="1100" b="1" dirty="0">
                <a:latin typeface="Meiryo UI" panose="020B0604030504040204" pitchFamily="50" charset="-128"/>
                <a:ea typeface="Meiryo UI" panose="020B0604030504040204" pitchFamily="50" charset="-128"/>
              </a:rPr>
              <a:t>2</a:t>
            </a:r>
            <a:r>
              <a:rPr lang="ja-JP" altLang="en-US" sz="1100" b="1" dirty="0">
                <a:latin typeface="Meiryo UI" panose="020B0604030504040204" pitchFamily="50" charset="-128"/>
                <a:ea typeface="Meiryo UI" panose="020B0604030504040204" pitchFamily="50" charset="-128"/>
              </a:rPr>
              <a:t>期にまたがる場合はそれぞれの期間で実施する事業の概要を記載してください。</a:t>
            </a:r>
            <a:endParaRPr lang="en-US" altLang="ja-JP" sz="1100" b="1" dirty="0">
              <a:latin typeface="Meiryo UI" panose="020B0604030504040204" pitchFamily="50" charset="-128"/>
              <a:ea typeface="Meiryo UI" panose="020B0604030504040204" pitchFamily="50" charset="-128"/>
            </a:endParaRPr>
          </a:p>
          <a:p>
            <a:r>
              <a:rPr lang="en-US" altLang="ja-JP" sz="1100" b="1"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対象者のみ記入</a:t>
            </a:r>
          </a:p>
        </p:txBody>
      </p:sp>
      <p:sp>
        <p:nvSpPr>
          <p:cNvPr id="8" name="テキスト ボックス 7">
            <a:extLst>
              <a:ext uri="{FF2B5EF4-FFF2-40B4-BE49-F238E27FC236}">
                <a16:creationId xmlns:a16="http://schemas.microsoft.com/office/drawing/2014/main" id="{CBFF7E7F-4475-4881-A603-90D05FD558AC}"/>
              </a:ext>
            </a:extLst>
          </p:cNvPr>
          <p:cNvSpPr txBox="1"/>
          <p:nvPr/>
        </p:nvSpPr>
        <p:spPr>
          <a:xfrm>
            <a:off x="336082" y="808371"/>
            <a:ext cx="8474335" cy="261610"/>
          </a:xfrm>
          <a:prstGeom prst="rect">
            <a:avLst/>
          </a:prstGeom>
          <a:noFill/>
        </p:spPr>
        <p:txBody>
          <a:bodyPr wrap="square">
            <a:spAutoFit/>
          </a:bodyPr>
          <a:lstStyle/>
          <a:p>
            <a:r>
              <a:rPr lang="ja-JP" altLang="en-US" sz="1100" b="1" dirty="0">
                <a:latin typeface="Meiryo UI" panose="020B0604030504040204" pitchFamily="50" charset="-128"/>
                <a:ea typeface="Meiryo UI" panose="020B0604030504040204" pitchFamily="50" charset="-128"/>
              </a:rPr>
              <a:t>実施する全ての改修事業（主要な改修工事についても含める）について記載してください。必要に応じて列を追加してください。</a:t>
            </a:r>
          </a:p>
        </p:txBody>
      </p:sp>
    </p:spTree>
    <p:extLst>
      <p:ext uri="{BB962C8B-B14F-4D97-AF65-F5344CB8AC3E}">
        <p14:creationId xmlns:p14="http://schemas.microsoft.com/office/powerpoint/2010/main" val="67561744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p:properties xmlns:p="http://schemas.microsoft.com/office/2006/metadata/properties" xmlns:xsi="http://www.w3.org/2001/XMLSchema-instance" xmlns:pc="http://schemas.microsoft.com/office/infopath/2007/PartnerControls">
  <documentManagement>
    <MediaLengthInSeconds xmlns="97d214e1-938a-44bb-9cd3-01e38c5eb5c1" xsi:nil="true"/>
    <SharedWithUsers xmlns="518146f0-1ff6-4923-9176-4829f8c48e50">
      <UserInfo>
        <DisplayName>Kairi Suzuki</DisplayName>
        <AccountId>26</AccountId>
        <AccountType/>
      </UserInfo>
    </SharedWithUsers>
    <TaxCatchAll xmlns="50c908b1-f277-4340-90a9-4611d0b0f078" xsi:nil="true"/>
    <lcf76f155ced4ddcb4097134ff3c332f xmlns="97d214e1-938a-44bb-9cd3-01e38c5eb5c1">
      <Terms xmlns="http://schemas.microsoft.com/office/infopath/2007/PartnerControls"/>
    </lcf76f155ced4ddcb4097134ff3c332f>
    <_Flow_SignoffStatus xmlns="97d214e1-938a-44bb-9cd3-01e38c5eb5c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1D773CFC55E2B45B936EC0F85CDE04C" ma:contentTypeVersion="17" ma:contentTypeDescription="新しいドキュメントを作成します。" ma:contentTypeScope="" ma:versionID="a799766da7cfb821c39422fc70ff2b64">
  <xsd:schema xmlns:xsd="http://www.w3.org/2001/XMLSchema" xmlns:xs="http://www.w3.org/2001/XMLSchema" xmlns:p="http://schemas.microsoft.com/office/2006/metadata/properties" xmlns:ns2="97d214e1-938a-44bb-9cd3-01e38c5eb5c1" xmlns:ns3="518146f0-1ff6-4923-9176-4829f8c48e50" xmlns:ns4="50c908b1-f277-4340-90a9-4611d0b0f078" targetNamespace="http://schemas.microsoft.com/office/2006/metadata/properties" ma:root="true" ma:fieldsID="fef720b256ecc96ec6ade4d258df6e7e" ns2:_="" ns3:_="" ns4:_="">
    <xsd:import namespace="97d214e1-938a-44bb-9cd3-01e38c5eb5c1"/>
    <xsd:import namespace="518146f0-1ff6-4923-9176-4829f8c48e50"/>
    <xsd:import namespace="50c908b1-f277-4340-90a9-4611d0b0f07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Location" minOccurs="0"/>
                <xsd:element ref="ns2:MediaServiceAutoKeyPoints" minOccurs="0"/>
                <xsd:element ref="ns2:MediaServiceKeyPoints" minOccurs="0"/>
                <xsd:element ref="ns2:lcf76f155ced4ddcb4097134ff3c332f" minOccurs="0"/>
                <xsd:element ref="ns4:TaxCatchAll"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d214e1-938a-44bb-9cd3-01e38c5eb5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33ef62f9-2e07-484b-bd79-00aec90129fe" ma:termSetId="09814cd3-568e-fe90-9814-8d621ff8fb84" ma:anchorId="fba54fb3-c3e1-fe81-a776-ca4b69148c4d" ma:open="true" ma:isKeyword="false">
      <xsd:complexType>
        <xsd:sequence>
          <xsd:element ref="pc:Terms" minOccurs="0" maxOccurs="1"/>
        </xsd:sequence>
      </xsd:complexType>
    </xsd:element>
    <xsd:element name="_Flow_SignoffStatus" ma:index="24" nillable="true" ma:displayName="Sign-off status" ma:internalName="Sign_x002d_off_x0020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8146f0-1ff6-4923-9176-4829f8c48e50" elementFormDefault="qualified">
    <xsd:import namespace="http://schemas.microsoft.com/office/2006/documentManagement/types"/>
    <xsd:import namespace="http://schemas.microsoft.com/office/infopath/2007/PartnerControls"/>
    <xsd:element name="SharedWithUsers" ma:index="15"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共有相手の詳細情報"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0c908b1-f277-4340-90a9-4611d0b0f078"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fea6ec54-fa50-46af-8c35-c33d01b5b3a5}" ma:internalName="TaxCatchAll" ma:showField="CatchAllData" ma:web="518146f0-1ff6-4923-9176-4829f8c48e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0B2CB6F-8EAC-468C-91C8-C3596DE81E04}">
  <ds:schemaRefs>
    <ds:schemaRef ds:uri="97d214e1-938a-44bb-9cd3-01e38c5eb5c1"/>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purl.org/dc/terms/"/>
    <ds:schemaRef ds:uri="50c908b1-f277-4340-90a9-4611d0b0f078"/>
    <ds:schemaRef ds:uri="518146f0-1ff6-4923-9176-4829f8c48e50"/>
    <ds:schemaRef ds:uri="http://www.w3.org/XML/1998/namespace"/>
  </ds:schemaRefs>
</ds:datastoreItem>
</file>

<file path=customXml/itemProps2.xml><?xml version="1.0" encoding="utf-8"?>
<ds:datastoreItem xmlns:ds="http://schemas.openxmlformats.org/officeDocument/2006/customXml" ds:itemID="{8568D79E-2CFF-4619-B1F7-A00AD63DC57E}">
  <ds:schemaRefs>
    <ds:schemaRef ds:uri="50c908b1-f277-4340-90a9-4611d0b0f078"/>
    <ds:schemaRef ds:uri="518146f0-1ff6-4923-9176-4829f8c48e50"/>
    <ds:schemaRef ds:uri="97d214e1-938a-44bb-9cd3-01e38c5eb5c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4F94758-02F2-4988-B37D-C64E6C92303B}">
  <ds:schemaRefs>
    <ds:schemaRef ds:uri="http://schemas.microsoft.com/sharepoint/v3/contenttype/forms"/>
  </ds:schemaRefs>
</ds:datastoreItem>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0x010100A1D773CFC55E2B45B936EC0F85CDE04C</vt:lpwstr>
  </property>
  <property fmtid="{D5CDD505-2E9C-101B-9397-08002B2CF9AE}" pid="3" name="xd_ProgID">
    <vt:lpwstr/>
  </property>
  <property fmtid="{D5CDD505-2E9C-101B-9397-08002B2CF9AE}" pid="4" name="ComplianceAssetId">
    <vt:lpwstr/>
  </property>
  <property fmtid="{D5CDD505-2E9C-101B-9397-08002B2CF9AE}" pid="5" name="TemplateUrl">
    <vt:lpwstr/>
  </property>
  <property fmtid="{D5CDD505-2E9C-101B-9397-08002B2CF9AE}" pid="6" name="_ExtendedDescription">
    <vt:lpwstr/>
  </property>
  <property fmtid="{D5CDD505-2E9C-101B-9397-08002B2CF9AE}" pid="7" name="TriggerFlowInfo">
    <vt:lpwstr/>
  </property>
  <property fmtid="{D5CDD505-2E9C-101B-9397-08002B2CF9AE}" pid="8" name="xd_Signature">
    <vt:bool>false</vt:bool>
  </property>
  <property fmtid="{D5CDD505-2E9C-101B-9397-08002B2CF9AE}" pid="9" name="MediaServiceImageTags">
    <vt:lpwstr/>
  </property>
</Properties>
</file>