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6" r:id="rId2"/>
    <p:sldId id="267" r:id="rId3"/>
  </p:sldIdLst>
  <p:sldSz cx="6858000" cy="9906000" type="A4"/>
  <p:notesSz cx="6735763" cy="9866313"/>
  <p:defaultTextStyle>
    <a:defPPr>
      <a:defRPr lang="en-US"/>
    </a:defPPr>
    <a:lvl1pPr marL="0" algn="l" defTabSz="457170" rtl="0" eaLnBrk="1" latinLnBrk="0" hangingPunct="1">
      <a:defRPr sz="1800" kern="1200">
        <a:solidFill>
          <a:schemeClr val="tx1"/>
        </a:solidFill>
        <a:latin typeface="+mn-lt"/>
        <a:ea typeface="+mn-ea"/>
        <a:cs typeface="+mn-cs"/>
      </a:defRPr>
    </a:lvl1pPr>
    <a:lvl2pPr marL="457170" algn="l" defTabSz="457170" rtl="0" eaLnBrk="1" latinLnBrk="0" hangingPunct="1">
      <a:defRPr sz="1800" kern="1200">
        <a:solidFill>
          <a:schemeClr val="tx1"/>
        </a:solidFill>
        <a:latin typeface="+mn-lt"/>
        <a:ea typeface="+mn-ea"/>
        <a:cs typeface="+mn-cs"/>
      </a:defRPr>
    </a:lvl2pPr>
    <a:lvl3pPr marL="914340" algn="l" defTabSz="457170" rtl="0" eaLnBrk="1" latinLnBrk="0" hangingPunct="1">
      <a:defRPr sz="1800" kern="1200">
        <a:solidFill>
          <a:schemeClr val="tx1"/>
        </a:solidFill>
        <a:latin typeface="+mn-lt"/>
        <a:ea typeface="+mn-ea"/>
        <a:cs typeface="+mn-cs"/>
      </a:defRPr>
    </a:lvl3pPr>
    <a:lvl4pPr marL="1371510" algn="l" defTabSz="457170" rtl="0" eaLnBrk="1" latinLnBrk="0" hangingPunct="1">
      <a:defRPr sz="1800" kern="1200">
        <a:solidFill>
          <a:schemeClr val="tx1"/>
        </a:solidFill>
        <a:latin typeface="+mn-lt"/>
        <a:ea typeface="+mn-ea"/>
        <a:cs typeface="+mn-cs"/>
      </a:defRPr>
    </a:lvl4pPr>
    <a:lvl5pPr marL="1828680" algn="l" defTabSz="457170" rtl="0" eaLnBrk="1" latinLnBrk="0" hangingPunct="1">
      <a:defRPr sz="1800" kern="1200">
        <a:solidFill>
          <a:schemeClr val="tx1"/>
        </a:solidFill>
        <a:latin typeface="+mn-lt"/>
        <a:ea typeface="+mn-ea"/>
        <a:cs typeface="+mn-cs"/>
      </a:defRPr>
    </a:lvl5pPr>
    <a:lvl6pPr marL="2285849" algn="l" defTabSz="457170" rtl="0" eaLnBrk="1" latinLnBrk="0" hangingPunct="1">
      <a:defRPr sz="1800" kern="1200">
        <a:solidFill>
          <a:schemeClr val="tx1"/>
        </a:solidFill>
        <a:latin typeface="+mn-lt"/>
        <a:ea typeface="+mn-ea"/>
        <a:cs typeface="+mn-cs"/>
      </a:defRPr>
    </a:lvl6pPr>
    <a:lvl7pPr marL="2743019" algn="l" defTabSz="457170" rtl="0" eaLnBrk="1" latinLnBrk="0" hangingPunct="1">
      <a:defRPr sz="1800" kern="1200">
        <a:solidFill>
          <a:schemeClr val="tx1"/>
        </a:solidFill>
        <a:latin typeface="+mn-lt"/>
        <a:ea typeface="+mn-ea"/>
        <a:cs typeface="+mn-cs"/>
      </a:defRPr>
    </a:lvl7pPr>
    <a:lvl8pPr marL="3200189" algn="l" defTabSz="457170" rtl="0" eaLnBrk="1" latinLnBrk="0" hangingPunct="1">
      <a:defRPr sz="1800" kern="1200">
        <a:solidFill>
          <a:schemeClr val="tx1"/>
        </a:solidFill>
        <a:latin typeface="+mn-lt"/>
        <a:ea typeface="+mn-ea"/>
        <a:cs typeface="+mn-cs"/>
      </a:defRPr>
    </a:lvl8pPr>
    <a:lvl9pPr marL="3657359" algn="l" defTabSz="45717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3"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ccine" initials="V" lastIdx="1" clrIdx="0">
    <p:extLst>
      <p:ext uri="{19B8F6BF-5375-455C-9EA6-DF929625EA0E}">
        <p15:presenceInfo xmlns:p15="http://schemas.microsoft.com/office/powerpoint/2012/main" userId="Vacci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FF"/>
    <a:srgbClr val="C5E0B4"/>
    <a:srgbClr val="EAF4E4"/>
    <a:srgbClr val="DDEDD3"/>
    <a:srgbClr val="FBFDF9"/>
    <a:srgbClr val="C9A6E4"/>
    <a:srgbClr val="9C5BCD"/>
    <a:srgbClr val="8FAADC"/>
    <a:srgbClr val="BDD7EE"/>
    <a:srgbClr val="C4D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4645" autoAdjust="0"/>
  </p:normalViewPr>
  <p:slideViewPr>
    <p:cSldViewPr>
      <p:cViewPr>
        <p:scale>
          <a:sx n="150" d="100"/>
          <a:sy n="150" d="100"/>
        </p:scale>
        <p:origin x="1632" y="108"/>
      </p:cViewPr>
      <p:guideLst>
        <p:guide orient="horz" pos="3120"/>
        <p:guide pos="216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8"/>
            <a:ext cx="2919302" cy="494814"/>
          </a:xfrm>
          <a:prstGeom prst="rect">
            <a:avLst/>
          </a:prstGeom>
        </p:spPr>
        <p:txBody>
          <a:bodyPr vert="horz" lIns="90533" tIns="45266" rIns="90533" bIns="4526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904" y="8"/>
            <a:ext cx="2919302" cy="494814"/>
          </a:xfrm>
          <a:prstGeom prst="rect">
            <a:avLst/>
          </a:prstGeom>
        </p:spPr>
        <p:txBody>
          <a:bodyPr vert="horz" lIns="90533" tIns="45266" rIns="90533" bIns="45266" rtlCol="0"/>
          <a:lstStyle>
            <a:lvl1pPr algn="r">
              <a:defRPr sz="1200"/>
            </a:lvl1pPr>
          </a:lstStyle>
          <a:p>
            <a:fld id="{C648A9A3-9019-44C2-A706-452479694C45}" type="datetimeFigureOut">
              <a:rPr kumimoji="1" lang="ja-JP" altLang="en-US" smtClean="0"/>
              <a:t>2022/6/15</a:t>
            </a:fld>
            <a:endParaRPr kumimoji="1" lang="ja-JP" altLang="en-US" dirty="0"/>
          </a:p>
        </p:txBody>
      </p:sp>
      <p:sp>
        <p:nvSpPr>
          <p:cNvPr id="4" name="スライド イメージ プレースホルダー 3"/>
          <p:cNvSpPr>
            <a:spLocks noGrp="1" noRot="1" noChangeAspect="1"/>
          </p:cNvSpPr>
          <p:nvPr>
            <p:ph type="sldImg" idx="2"/>
          </p:nvPr>
        </p:nvSpPr>
        <p:spPr>
          <a:xfrm>
            <a:off x="2214563" y="1233488"/>
            <a:ext cx="2306637" cy="3332162"/>
          </a:xfrm>
          <a:prstGeom prst="rect">
            <a:avLst/>
          </a:prstGeom>
          <a:noFill/>
          <a:ln w="12700">
            <a:solidFill>
              <a:prstClr val="black"/>
            </a:solidFill>
          </a:ln>
        </p:spPr>
        <p:txBody>
          <a:bodyPr vert="horz" lIns="90533" tIns="45266" rIns="90533" bIns="45266" rtlCol="0" anchor="ctr"/>
          <a:lstStyle/>
          <a:p>
            <a:endParaRPr lang="ja-JP" altLang="en-US" dirty="0"/>
          </a:p>
        </p:txBody>
      </p:sp>
      <p:sp>
        <p:nvSpPr>
          <p:cNvPr id="5" name="ノート プレースホルダー 4"/>
          <p:cNvSpPr>
            <a:spLocks noGrp="1"/>
          </p:cNvSpPr>
          <p:nvPr>
            <p:ph type="body" sz="quarter" idx="3"/>
          </p:nvPr>
        </p:nvSpPr>
        <p:spPr>
          <a:xfrm>
            <a:off x="674058" y="4748012"/>
            <a:ext cx="5387667" cy="3884437"/>
          </a:xfrm>
          <a:prstGeom prst="rect">
            <a:avLst/>
          </a:prstGeom>
        </p:spPr>
        <p:txBody>
          <a:bodyPr vert="horz" lIns="90533" tIns="45266" rIns="90533" bIns="4526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371506"/>
            <a:ext cx="2919302" cy="494814"/>
          </a:xfrm>
          <a:prstGeom prst="rect">
            <a:avLst/>
          </a:prstGeom>
        </p:spPr>
        <p:txBody>
          <a:bodyPr vert="horz" lIns="90533" tIns="45266" rIns="90533" bIns="4526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904" y="9371506"/>
            <a:ext cx="2919302" cy="494814"/>
          </a:xfrm>
          <a:prstGeom prst="rect">
            <a:avLst/>
          </a:prstGeom>
        </p:spPr>
        <p:txBody>
          <a:bodyPr vert="horz" lIns="90533" tIns="45266" rIns="90533" bIns="45266" rtlCol="0" anchor="b"/>
          <a:lstStyle>
            <a:lvl1pPr algn="r">
              <a:defRPr sz="1200"/>
            </a:lvl1pPr>
          </a:lstStyle>
          <a:p>
            <a:fld id="{26C384B1-789B-4F89-A4B0-A5F0A88CA9FE}" type="slidenum">
              <a:rPr kumimoji="1" lang="ja-JP" altLang="en-US" smtClean="0"/>
              <a:t>‹#›</a:t>
            </a:fld>
            <a:endParaRPr kumimoji="1" lang="ja-JP" altLang="en-US" dirty="0"/>
          </a:p>
        </p:txBody>
      </p:sp>
    </p:spTree>
    <p:extLst>
      <p:ext uri="{BB962C8B-B14F-4D97-AF65-F5344CB8AC3E}">
        <p14:creationId xmlns:p14="http://schemas.microsoft.com/office/powerpoint/2010/main" val="1192746436"/>
      </p:ext>
    </p:extLst>
  </p:cSld>
  <p:clrMap bg1="lt1" tx1="dk1" bg2="lt2" tx2="dk2" accent1="accent1" accent2="accent2" accent3="accent3" accent4="accent4" accent5="accent5" accent6="accent6" hlink="hlink" folHlink="folHlink"/>
  <p:notesStyle>
    <a:lvl1pPr marL="0" algn="l" defTabSz="914340" rtl="0" eaLnBrk="1" latinLnBrk="0" hangingPunct="1">
      <a:defRPr kumimoji="1" sz="1200" kern="1200">
        <a:solidFill>
          <a:schemeClr val="tx1"/>
        </a:solidFill>
        <a:latin typeface="+mn-lt"/>
        <a:ea typeface="+mn-ea"/>
        <a:cs typeface="+mn-cs"/>
      </a:defRPr>
    </a:lvl1pPr>
    <a:lvl2pPr marL="457170" algn="l" defTabSz="914340" rtl="0" eaLnBrk="1" latinLnBrk="0" hangingPunct="1">
      <a:defRPr kumimoji="1" sz="1200" kern="1200">
        <a:solidFill>
          <a:schemeClr val="tx1"/>
        </a:solidFill>
        <a:latin typeface="+mn-lt"/>
        <a:ea typeface="+mn-ea"/>
        <a:cs typeface="+mn-cs"/>
      </a:defRPr>
    </a:lvl2pPr>
    <a:lvl3pPr marL="914340" algn="l" defTabSz="914340" rtl="0" eaLnBrk="1" latinLnBrk="0" hangingPunct="1">
      <a:defRPr kumimoji="1" sz="1200" kern="1200">
        <a:solidFill>
          <a:schemeClr val="tx1"/>
        </a:solidFill>
        <a:latin typeface="+mn-lt"/>
        <a:ea typeface="+mn-ea"/>
        <a:cs typeface="+mn-cs"/>
      </a:defRPr>
    </a:lvl3pPr>
    <a:lvl4pPr marL="1371510" algn="l" defTabSz="914340" rtl="0" eaLnBrk="1" latinLnBrk="0" hangingPunct="1">
      <a:defRPr kumimoji="1" sz="1200" kern="1200">
        <a:solidFill>
          <a:schemeClr val="tx1"/>
        </a:solidFill>
        <a:latin typeface="+mn-lt"/>
        <a:ea typeface="+mn-ea"/>
        <a:cs typeface="+mn-cs"/>
      </a:defRPr>
    </a:lvl4pPr>
    <a:lvl5pPr marL="1828680" algn="l" defTabSz="914340" rtl="0" eaLnBrk="1" latinLnBrk="0" hangingPunct="1">
      <a:defRPr kumimoji="1" sz="1200" kern="1200">
        <a:solidFill>
          <a:schemeClr val="tx1"/>
        </a:solidFill>
        <a:latin typeface="+mn-lt"/>
        <a:ea typeface="+mn-ea"/>
        <a:cs typeface="+mn-cs"/>
      </a:defRPr>
    </a:lvl5pPr>
    <a:lvl6pPr marL="2285849" algn="l" defTabSz="914340" rtl="0" eaLnBrk="1" latinLnBrk="0" hangingPunct="1">
      <a:defRPr kumimoji="1" sz="1200" kern="1200">
        <a:solidFill>
          <a:schemeClr val="tx1"/>
        </a:solidFill>
        <a:latin typeface="+mn-lt"/>
        <a:ea typeface="+mn-ea"/>
        <a:cs typeface="+mn-cs"/>
      </a:defRPr>
    </a:lvl6pPr>
    <a:lvl7pPr marL="2743019" algn="l" defTabSz="914340" rtl="0" eaLnBrk="1" latinLnBrk="0" hangingPunct="1">
      <a:defRPr kumimoji="1" sz="1200" kern="1200">
        <a:solidFill>
          <a:schemeClr val="tx1"/>
        </a:solidFill>
        <a:latin typeface="+mn-lt"/>
        <a:ea typeface="+mn-ea"/>
        <a:cs typeface="+mn-cs"/>
      </a:defRPr>
    </a:lvl7pPr>
    <a:lvl8pPr marL="3200189" algn="l" defTabSz="914340" rtl="0" eaLnBrk="1" latinLnBrk="0" hangingPunct="1">
      <a:defRPr kumimoji="1" sz="1200" kern="1200">
        <a:solidFill>
          <a:schemeClr val="tx1"/>
        </a:solidFill>
        <a:latin typeface="+mn-lt"/>
        <a:ea typeface="+mn-ea"/>
        <a:cs typeface="+mn-cs"/>
      </a:defRPr>
    </a:lvl8pPr>
    <a:lvl9pPr marL="3657359" algn="l" defTabSz="91434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75241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211792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527404"/>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9" y="527404"/>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102662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115851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7" y="6629227"/>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4275013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1281411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2" y="2428348"/>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2" y="3618443"/>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4" y="2428348"/>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4" y="3618443"/>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1986517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24129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815790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4"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1405843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4" y="1426284"/>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D41F1E-A9B7-49BC-815F-B16C55404454}" type="datetimeFigureOut">
              <a:rPr kumimoji="1" lang="ja-JP" altLang="en-US" smtClean="0"/>
              <a:t>2022/6/15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1653381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BD41F1E-A9B7-49BC-815F-B16C55404454}" type="datetimeFigureOut">
              <a:rPr kumimoji="1" lang="ja-JP" altLang="en-US" smtClean="0"/>
              <a:t>2022/6/15</a:t>
            </a:fld>
            <a:endParaRPr kumimoji="1" lang="ja-JP" altLang="en-US" dirty="0"/>
          </a:p>
        </p:txBody>
      </p:sp>
      <p:sp>
        <p:nvSpPr>
          <p:cNvPr id="5" name="Footer Placeholder 4"/>
          <p:cNvSpPr>
            <a:spLocks noGrp="1"/>
          </p:cNvSpPr>
          <p:nvPr>
            <p:ph type="ftr" sz="quarter" idx="3"/>
          </p:nvPr>
        </p:nvSpPr>
        <p:spPr>
          <a:xfrm>
            <a:off x="2271713"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C758026-FA92-4293-842D-E82DAC2C3D02}" type="slidenum">
              <a:rPr kumimoji="1" lang="ja-JP" altLang="en-US" smtClean="0"/>
              <a:t>‹#›</a:t>
            </a:fld>
            <a:endParaRPr kumimoji="1" lang="ja-JP" altLang="en-US" dirty="0"/>
          </a:p>
        </p:txBody>
      </p:sp>
    </p:spTree>
    <p:extLst>
      <p:ext uri="{BB962C8B-B14F-4D97-AF65-F5344CB8AC3E}">
        <p14:creationId xmlns:p14="http://schemas.microsoft.com/office/powerpoint/2010/main" val="3826119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0" y="-1"/>
            <a:ext cx="6857999" cy="599681"/>
          </a:xfrm>
          <a:prstGeom prst="rect">
            <a:avLst/>
          </a:prstGeom>
          <a:solidFill>
            <a:srgbClr val="C5E0B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3" name="サブタイトル 2"/>
          <p:cNvSpPr>
            <a:spLocks noGrp="1"/>
          </p:cNvSpPr>
          <p:nvPr>
            <p:ph type="subTitle" idx="1"/>
          </p:nvPr>
        </p:nvSpPr>
        <p:spPr>
          <a:xfrm>
            <a:off x="-3264" y="83683"/>
            <a:ext cx="6844932" cy="503974"/>
          </a:xfrm>
        </p:spPr>
        <p:txBody>
          <a:bodyPr anchor="ctr" anchorCtr="1">
            <a:noAutofit/>
          </a:bodyPr>
          <a:lstStyle/>
          <a:p>
            <a:r>
              <a:rPr lang="ja-JP" altLang="en-US" sz="2500" b="1" dirty="0" smtClean="0">
                <a:latin typeface="游ゴシック" panose="020B0400000000000000" pitchFamily="50" charset="-128"/>
                <a:ea typeface="游ゴシック" panose="020B0400000000000000" pitchFamily="50" charset="-128"/>
              </a:rPr>
              <a:t>追加</a:t>
            </a:r>
            <a:r>
              <a:rPr lang="en-US" altLang="ja-JP" sz="2500" b="1" dirty="0" smtClean="0">
                <a:latin typeface="游ゴシック" panose="020B0400000000000000" pitchFamily="50" charset="-128"/>
                <a:ea typeface="游ゴシック" panose="020B0400000000000000" pitchFamily="50" charset="-128"/>
              </a:rPr>
              <a:t>(</a:t>
            </a:r>
            <a:r>
              <a:rPr lang="ja-JP" altLang="en-US" sz="2500" b="1" dirty="0">
                <a:latin typeface="游ゴシック" panose="020B0400000000000000" pitchFamily="50" charset="-128"/>
                <a:ea typeface="游ゴシック" panose="020B0400000000000000" pitchFamily="50" charset="-128"/>
              </a:rPr>
              <a:t>４</a:t>
            </a:r>
            <a:r>
              <a:rPr lang="ja-JP" altLang="en-US" sz="2500" b="1" dirty="0" smtClean="0">
                <a:latin typeface="游ゴシック" panose="020B0400000000000000" pitchFamily="50" charset="-128"/>
                <a:ea typeface="游ゴシック" panose="020B0400000000000000" pitchFamily="50" charset="-128"/>
              </a:rPr>
              <a:t>回目</a:t>
            </a:r>
            <a:r>
              <a:rPr lang="en-US" altLang="ja-JP" sz="2500" b="1" dirty="0" smtClean="0">
                <a:latin typeface="游ゴシック" panose="020B0400000000000000" pitchFamily="50" charset="-128"/>
                <a:ea typeface="游ゴシック" panose="020B0400000000000000" pitchFamily="50" charset="-128"/>
              </a:rPr>
              <a:t>)</a:t>
            </a:r>
            <a:r>
              <a:rPr lang="ja-JP" altLang="en-US" sz="2500" b="1" dirty="0" smtClean="0">
                <a:latin typeface="游ゴシック" panose="020B0400000000000000" pitchFamily="50" charset="-128"/>
                <a:ea typeface="游ゴシック" panose="020B0400000000000000" pitchFamily="50" charset="-128"/>
              </a:rPr>
              <a:t>接種予約の流れ</a:t>
            </a:r>
            <a:endParaRPr lang="en-US" altLang="ja-JP" sz="2500" b="1" dirty="0" smtClean="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362802" y="663127"/>
            <a:ext cx="6001200" cy="523220"/>
          </a:xfrm>
          <a:prstGeom prst="rect">
            <a:avLst/>
          </a:prstGeom>
          <a:noFill/>
        </p:spPr>
        <p:txBody>
          <a:bodyPr wrap="square" rtlCol="0">
            <a:spAutoFit/>
          </a:bodyPr>
          <a:lstStyle/>
          <a:p>
            <a:r>
              <a:rPr kumimoji="1" lang="en-US" altLang="ja-JP" sz="1400" b="1" dirty="0"/>
              <a:t>【</a:t>
            </a:r>
            <a:r>
              <a:rPr kumimoji="1" lang="ja-JP" altLang="en-US" sz="1400" b="1" dirty="0" smtClean="0"/>
              <a:t>１</a:t>
            </a:r>
            <a:r>
              <a:rPr kumimoji="1" lang="en-US" altLang="ja-JP" sz="1400" b="1" dirty="0" smtClean="0"/>
              <a:t>】</a:t>
            </a:r>
            <a:r>
              <a:rPr kumimoji="1" lang="ja-JP" altLang="en-US" sz="1400" b="1" dirty="0" smtClean="0"/>
              <a:t>同封の「新型コロナウイルスワクチン接種券</a:t>
            </a:r>
            <a:r>
              <a:rPr kumimoji="1" lang="en-US" altLang="ja-JP" sz="1400" b="1" dirty="0" smtClean="0">
                <a:latin typeface="+mn-ea"/>
              </a:rPr>
              <a:t>(</a:t>
            </a:r>
            <a:r>
              <a:rPr kumimoji="1" lang="ja-JP" altLang="en-US" sz="1400" b="1" dirty="0" smtClean="0">
                <a:latin typeface="+mn-ea"/>
              </a:rPr>
              <a:t>４回目接種用</a:t>
            </a:r>
            <a:r>
              <a:rPr kumimoji="1" lang="en-US" altLang="ja-JP" sz="1400" b="1" dirty="0">
                <a:latin typeface="+mn-ea"/>
              </a:rPr>
              <a:t>)</a:t>
            </a:r>
            <a:r>
              <a:rPr kumimoji="1" lang="ja-JP" altLang="en-US" sz="1400" b="1" dirty="0" smtClean="0"/>
              <a:t>」</a:t>
            </a:r>
            <a:endParaRPr kumimoji="1" lang="en-US" altLang="ja-JP" sz="1400" b="1" dirty="0" smtClean="0"/>
          </a:p>
          <a:p>
            <a:r>
              <a:rPr kumimoji="1" lang="ja-JP" altLang="en-US" sz="1400" b="1" dirty="0"/>
              <a:t>　</a:t>
            </a:r>
            <a:r>
              <a:rPr kumimoji="1" lang="ja-JP" altLang="en-US" sz="1400" b="1" dirty="0" smtClean="0"/>
              <a:t>　　</a:t>
            </a:r>
            <a:r>
              <a:rPr kumimoji="1" lang="ja-JP" altLang="en-US" sz="1400" dirty="0" smtClean="0"/>
              <a:t>をご用意ください。</a:t>
            </a:r>
            <a:endParaRPr kumimoji="1" lang="en-US" altLang="ja-JP" sz="1400" dirty="0" smtClean="0"/>
          </a:p>
        </p:txBody>
      </p:sp>
      <p:sp>
        <p:nvSpPr>
          <p:cNvPr id="24" name="テキスト ボックス 23"/>
          <p:cNvSpPr txBox="1"/>
          <p:nvPr/>
        </p:nvSpPr>
        <p:spPr>
          <a:xfrm>
            <a:off x="361347" y="4129475"/>
            <a:ext cx="5889600" cy="523220"/>
          </a:xfrm>
          <a:prstGeom prst="rect">
            <a:avLst/>
          </a:prstGeom>
          <a:noFill/>
        </p:spPr>
        <p:txBody>
          <a:bodyPr wrap="square" rtlCol="0">
            <a:spAutoFit/>
          </a:bodyPr>
          <a:lstStyle/>
          <a:p>
            <a:r>
              <a:rPr kumimoji="1" lang="en-US" altLang="ja-JP" sz="1400" b="1" dirty="0"/>
              <a:t>【</a:t>
            </a:r>
            <a:r>
              <a:rPr kumimoji="1" lang="ja-JP" altLang="en-US" sz="1400" b="1" dirty="0" smtClean="0"/>
              <a:t>３</a:t>
            </a:r>
            <a:r>
              <a:rPr kumimoji="1" lang="en-US" altLang="ja-JP" sz="1400" b="1" dirty="0" smtClean="0"/>
              <a:t>】</a:t>
            </a:r>
            <a:r>
              <a:rPr kumimoji="1" lang="ja-JP" altLang="en-US" sz="1400" b="1" dirty="0" smtClean="0"/>
              <a:t>下の「予約・接種日程表」</a:t>
            </a:r>
            <a:r>
              <a:rPr kumimoji="1" lang="ja-JP" altLang="en-US" sz="1400" dirty="0" smtClean="0"/>
              <a:t>と３回目の接種年月日を合わせて、</a:t>
            </a:r>
            <a:endParaRPr kumimoji="1" lang="en-US" altLang="ja-JP" sz="1400" dirty="0" smtClean="0"/>
          </a:p>
          <a:p>
            <a:r>
              <a:rPr kumimoji="1" lang="ja-JP" altLang="en-US" sz="1400" dirty="0"/>
              <a:t>　</a:t>
            </a:r>
            <a:r>
              <a:rPr kumimoji="1" lang="ja-JP" altLang="en-US" sz="1400" dirty="0" smtClean="0"/>
              <a:t>　　追加（４回目）接種の</a:t>
            </a:r>
            <a:r>
              <a:rPr kumimoji="1" lang="ja-JP" altLang="en-US" sz="1400" b="1" dirty="0" smtClean="0"/>
              <a:t>予約開始日</a:t>
            </a:r>
            <a:r>
              <a:rPr kumimoji="1" lang="ja-JP" altLang="en-US" sz="1400" dirty="0" smtClean="0"/>
              <a:t>をご確認ください。</a:t>
            </a:r>
            <a:endParaRPr kumimoji="1" lang="en-US" altLang="ja-JP" sz="1400" dirty="0" smtClean="0"/>
          </a:p>
        </p:txBody>
      </p:sp>
      <p:graphicFrame>
        <p:nvGraphicFramePr>
          <p:cNvPr id="26" name="表 25"/>
          <p:cNvGraphicFramePr>
            <a:graphicFrameLocks noGrp="1"/>
          </p:cNvGraphicFramePr>
          <p:nvPr>
            <p:extLst>
              <p:ext uri="{D42A27DB-BD31-4B8C-83A1-F6EECF244321}">
                <p14:modId xmlns:p14="http://schemas.microsoft.com/office/powerpoint/2010/main" val="219594834"/>
              </p:ext>
            </p:extLst>
          </p:nvPr>
        </p:nvGraphicFramePr>
        <p:xfrm>
          <a:off x="472848" y="8368190"/>
          <a:ext cx="5882400" cy="1094365"/>
        </p:xfrm>
        <a:graphic>
          <a:graphicData uri="http://schemas.openxmlformats.org/drawingml/2006/table">
            <a:tbl>
              <a:tblPr firstRow="1" bandRow="1">
                <a:tableStyleId>{5C22544A-7EE6-4342-B048-85BDC9FD1C3A}</a:tableStyleId>
              </a:tblPr>
              <a:tblGrid>
                <a:gridCol w="327860">
                  <a:extLst>
                    <a:ext uri="{9D8B030D-6E8A-4147-A177-3AD203B41FA5}">
                      <a16:colId xmlns:a16="http://schemas.microsoft.com/office/drawing/2014/main" val="201687139"/>
                    </a:ext>
                  </a:extLst>
                </a:gridCol>
                <a:gridCol w="1656184">
                  <a:extLst>
                    <a:ext uri="{9D8B030D-6E8A-4147-A177-3AD203B41FA5}">
                      <a16:colId xmlns:a16="http://schemas.microsoft.com/office/drawing/2014/main" val="2164861617"/>
                    </a:ext>
                  </a:extLst>
                </a:gridCol>
                <a:gridCol w="1224136">
                  <a:extLst>
                    <a:ext uri="{9D8B030D-6E8A-4147-A177-3AD203B41FA5}">
                      <a16:colId xmlns:a16="http://schemas.microsoft.com/office/drawing/2014/main" val="2929820501"/>
                    </a:ext>
                  </a:extLst>
                </a:gridCol>
                <a:gridCol w="1332148">
                  <a:extLst>
                    <a:ext uri="{9D8B030D-6E8A-4147-A177-3AD203B41FA5}">
                      <a16:colId xmlns:a16="http://schemas.microsoft.com/office/drawing/2014/main" val="3281064192"/>
                    </a:ext>
                  </a:extLst>
                </a:gridCol>
                <a:gridCol w="1342072">
                  <a:extLst>
                    <a:ext uri="{9D8B030D-6E8A-4147-A177-3AD203B41FA5}">
                      <a16:colId xmlns:a16="http://schemas.microsoft.com/office/drawing/2014/main" val="2204858064"/>
                    </a:ext>
                  </a:extLst>
                </a:gridCol>
              </a:tblGrid>
              <a:tr h="257248">
                <a:tc gridSpan="2">
                  <a:txBody>
                    <a:bodyPr/>
                    <a:lstStyle/>
                    <a:p>
                      <a:pPr algn="ctr" fontAlgn="ctr"/>
                      <a:r>
                        <a:rPr lang="ja-JP" altLang="en-US" sz="1150" b="0" i="0" u="none" strike="noStrike" dirty="0" smtClean="0">
                          <a:solidFill>
                            <a:srgbClr val="000000"/>
                          </a:solidFill>
                          <a:effectLst/>
                          <a:latin typeface="游ゴシック" panose="020B0400000000000000" pitchFamily="50" charset="-128"/>
                          <a:ea typeface="游ゴシック" panose="020B0400000000000000" pitchFamily="50" charset="-128"/>
                        </a:rPr>
                        <a:t>３</a:t>
                      </a:r>
                      <a:r>
                        <a:rPr lang="zh-TW" altLang="en-US" sz="1150" b="0" i="0" u="none" strike="noStrike" dirty="0" smtClean="0">
                          <a:solidFill>
                            <a:srgbClr val="000000"/>
                          </a:solidFill>
                          <a:effectLst/>
                          <a:latin typeface="游ゴシック" panose="020B0400000000000000" pitchFamily="50" charset="-128"/>
                          <a:ea typeface="游ゴシック" panose="020B0400000000000000" pitchFamily="50" charset="-128"/>
                        </a:rPr>
                        <a:t>回目接種日</a:t>
                      </a: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hMerge="1">
                  <a:txBody>
                    <a:bodyPr/>
                    <a:lstStyle/>
                    <a:p>
                      <a:pPr algn="ctr" fontAlgn="ctr"/>
                      <a:endPar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接種券発送日</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ja-JP" altLang="en-US" sz="1150" b="0" i="0" u="none" strike="noStrike" dirty="0">
                          <a:ln w="12700">
                            <a:noFill/>
                          </a:ln>
                          <a:solidFill>
                            <a:srgbClr val="000000"/>
                          </a:solidFill>
                          <a:effectLst/>
                          <a:latin typeface="+mn-ea"/>
                          <a:ea typeface="+mn-ea"/>
                        </a:rPr>
                        <a:t>予約開始</a:t>
                      </a:r>
                      <a:r>
                        <a:rPr lang="ja-JP" altLang="en-US" sz="1150" b="0" i="0" u="none" strike="noStrike" dirty="0" smtClean="0">
                          <a:ln w="12700">
                            <a:noFill/>
                          </a:ln>
                          <a:solidFill>
                            <a:srgbClr val="000000"/>
                          </a:solidFill>
                          <a:effectLst/>
                          <a:latin typeface="+mn-ea"/>
                          <a:ea typeface="+mn-ea"/>
                        </a:rPr>
                        <a:t>日</a:t>
                      </a:r>
                      <a:endParaRPr lang="en-US" altLang="ja-JP" sz="1150" b="0" i="0" u="none" strike="noStrike" dirty="0" smtClean="0">
                        <a:ln w="12700">
                          <a:noFill/>
                        </a:ln>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zh-TW" altLang="en-US" sz="1150" b="0" i="0" u="none" strike="noStrike" dirty="0">
                          <a:solidFill>
                            <a:srgbClr val="000000"/>
                          </a:solidFill>
                          <a:effectLst/>
                          <a:latin typeface="游ゴシック" panose="020B0400000000000000" pitchFamily="50" charset="-128"/>
                          <a:ea typeface="游ゴシック" panose="020B0400000000000000" pitchFamily="50" charset="-128"/>
                        </a:rPr>
                        <a:t>接種開始予定</a:t>
                      </a:r>
                      <a:r>
                        <a:rPr lang="zh-TW" altLang="en-US" sz="1150" b="0" i="0" u="none" strike="noStrike" dirty="0" smtClean="0">
                          <a:solidFill>
                            <a:srgbClr val="000000"/>
                          </a:solidFill>
                          <a:effectLst/>
                          <a:latin typeface="游ゴシック" panose="020B0400000000000000" pitchFamily="50" charset="-128"/>
                          <a:ea typeface="游ゴシック" panose="020B0400000000000000" pitchFamily="50" charset="-128"/>
                        </a:rPr>
                        <a:t>日</a:t>
                      </a:r>
                      <a:endParaRPr lang="en-US" altLang="zh-TW" sz="11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3484711151"/>
                  </a:ext>
                </a:extLst>
              </a:tr>
              <a:tr h="279039">
                <a:tc>
                  <a:txBody>
                    <a:bodyPr/>
                    <a:lstStyle/>
                    <a:p>
                      <a:pPr algn="ctr" fontAlgn="ctr"/>
                      <a:r>
                        <a:rPr lang="ja-JP" altLang="en-US" sz="1150" b="0" i="0" u="none" strike="noStrike" baseline="0" dirty="0" smtClean="0">
                          <a:solidFill>
                            <a:srgbClr val="000000"/>
                          </a:solidFill>
                          <a:effectLst/>
                          <a:latin typeface="+mn-ea"/>
                          <a:ea typeface="+mn-ea"/>
                        </a:rPr>
                        <a:t>①</a:t>
                      </a:r>
                      <a:endParaRPr lang="en-US" altLang="ja-JP" sz="1150" b="0" i="0" u="none" strike="noStrike" baseline="0"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50" b="0" i="0" u="none" strike="noStrike" dirty="0" smtClean="0">
                          <a:solidFill>
                            <a:srgbClr val="000000"/>
                          </a:solidFill>
                          <a:effectLst/>
                          <a:latin typeface="+mn-ea"/>
                          <a:ea typeface="+mn-ea"/>
                        </a:rPr>
                        <a:t>12</a:t>
                      </a:r>
                      <a:r>
                        <a:rPr lang="ja-JP" altLang="en-US" sz="1150" b="0" i="0" u="none" strike="noStrike" dirty="0" smtClean="0">
                          <a:solidFill>
                            <a:srgbClr val="000000"/>
                          </a:solidFill>
                          <a:effectLst/>
                          <a:latin typeface="+mn-ea"/>
                          <a:ea typeface="+mn-ea"/>
                        </a:rPr>
                        <a:t>月</a:t>
                      </a:r>
                      <a:r>
                        <a:rPr lang="ja-JP" altLang="en-US" sz="1150" b="0" i="0" u="none" strike="noStrike" baseline="0" dirty="0" smtClean="0">
                          <a:solidFill>
                            <a:srgbClr val="000000"/>
                          </a:solidFill>
                          <a:effectLst/>
                          <a:latin typeface="+mn-ea"/>
                          <a:ea typeface="+mn-ea"/>
                        </a:rPr>
                        <a:t>  </a:t>
                      </a:r>
                      <a:r>
                        <a:rPr lang="en-US" altLang="ja-JP" sz="1150" b="0" i="0" u="none" strike="noStrike" dirty="0" smtClean="0">
                          <a:solidFill>
                            <a:srgbClr val="000000"/>
                          </a:solidFill>
                          <a:effectLst/>
                          <a:latin typeface="+mn-ea"/>
                          <a:ea typeface="+mn-ea"/>
                        </a:rPr>
                        <a:t>1</a:t>
                      </a:r>
                      <a:r>
                        <a:rPr lang="ja-JP" altLang="en-US" sz="1150" b="0" i="0" u="none" strike="noStrike" dirty="0" smtClean="0">
                          <a:solidFill>
                            <a:srgbClr val="000000"/>
                          </a:solidFill>
                          <a:effectLst/>
                          <a:latin typeface="+mn-ea"/>
                          <a:ea typeface="+mn-ea"/>
                        </a:rPr>
                        <a:t>日 ～  </a:t>
                      </a:r>
                      <a:r>
                        <a:rPr lang="en-US" altLang="ja-JP" sz="1150" b="0" i="0" u="none" strike="noStrike" dirty="0" smtClean="0">
                          <a:solidFill>
                            <a:srgbClr val="000000"/>
                          </a:solidFill>
                          <a:effectLst/>
                          <a:latin typeface="+mn-ea"/>
                          <a:ea typeface="+mn-ea"/>
                        </a:rPr>
                        <a:t>2</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20</a:t>
                      </a:r>
                      <a:r>
                        <a:rPr lang="ja-JP" altLang="en-US" sz="1150" b="0" i="0" u="none" strike="noStrike" dirty="0" smtClean="0">
                          <a:solidFill>
                            <a:srgbClr val="000000"/>
                          </a:solidFill>
                          <a:effectLst/>
                          <a:latin typeface="+mn-ea"/>
                          <a:ea typeface="+mn-ea"/>
                        </a:rPr>
                        <a:t>日</a:t>
                      </a:r>
                      <a:endParaRPr lang="ja-JP" altLang="en-US"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50" b="0" i="0" u="none" strike="noStrike" dirty="0" smtClean="0">
                          <a:solidFill>
                            <a:srgbClr val="000000"/>
                          </a:solidFill>
                          <a:effectLst/>
                          <a:latin typeface="+mn-ea"/>
                          <a:ea typeface="+mn-ea"/>
                        </a:rPr>
                        <a:t>6</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17</a:t>
                      </a:r>
                      <a:r>
                        <a:rPr lang="ja-JP" altLang="en-US" sz="1150" b="0" i="0" u="none" strike="noStrike" dirty="0" smtClean="0">
                          <a:solidFill>
                            <a:srgbClr val="000000"/>
                          </a:solidFill>
                          <a:effectLst/>
                          <a:latin typeface="+mn-ea"/>
                          <a:ea typeface="+mn-ea"/>
                        </a:rPr>
                        <a:t>日</a:t>
                      </a:r>
                      <a:r>
                        <a:rPr lang="en-US" altLang="ja-JP" sz="1150" b="0" i="0" u="none" strike="noStrike" dirty="0" smtClean="0">
                          <a:solidFill>
                            <a:srgbClr val="000000"/>
                          </a:solidFill>
                          <a:effectLst/>
                          <a:latin typeface="+mn-ea"/>
                          <a:ea typeface="+mn-ea"/>
                        </a:rPr>
                        <a:t>(</a:t>
                      </a:r>
                      <a:r>
                        <a:rPr lang="ja-JP" altLang="en-US" sz="1150" b="0" i="0" u="none" strike="noStrike" dirty="0" smtClean="0">
                          <a:solidFill>
                            <a:srgbClr val="000000"/>
                          </a:solidFill>
                          <a:effectLst/>
                          <a:latin typeface="+mn-ea"/>
                          <a:ea typeface="+mn-ea"/>
                        </a:rPr>
                        <a:t>金</a:t>
                      </a:r>
                      <a:r>
                        <a:rPr lang="en-US" altLang="ja-JP" sz="1150" b="0" i="0" u="none" strike="noStrike" dirty="0" smtClean="0">
                          <a:solidFill>
                            <a:srgbClr val="000000"/>
                          </a:solidFill>
                          <a:effectLst/>
                          <a:latin typeface="+mn-ea"/>
                          <a:ea typeface="+mn-ea"/>
                        </a:rPr>
                        <a:t>)</a:t>
                      </a:r>
                      <a:endParaRPr lang="en-US" altLang="ja-JP"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50" b="0" i="0" u="none" strike="noStrike" dirty="0" smtClean="0">
                          <a:solidFill>
                            <a:srgbClr val="000000"/>
                          </a:solidFill>
                          <a:effectLst/>
                          <a:latin typeface="+mn-ea"/>
                          <a:ea typeface="+mn-ea"/>
                        </a:rPr>
                        <a:t>6</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24</a:t>
                      </a:r>
                      <a:r>
                        <a:rPr lang="ja-JP" altLang="en-US" sz="1150" b="0" i="0" u="none" strike="noStrike" dirty="0" smtClean="0">
                          <a:solidFill>
                            <a:srgbClr val="000000"/>
                          </a:solidFill>
                          <a:effectLst/>
                          <a:latin typeface="+mn-ea"/>
                          <a:ea typeface="+mn-ea"/>
                        </a:rPr>
                        <a:t>日</a:t>
                      </a:r>
                      <a:r>
                        <a:rPr lang="en-US" altLang="ja-JP" sz="1150" b="0" i="0" u="none" strike="noStrike" dirty="0" smtClean="0">
                          <a:solidFill>
                            <a:srgbClr val="000000"/>
                          </a:solidFill>
                          <a:effectLst/>
                          <a:latin typeface="+mn-ea"/>
                          <a:ea typeface="+mn-ea"/>
                        </a:rPr>
                        <a:t>(</a:t>
                      </a:r>
                      <a:r>
                        <a:rPr lang="ja-JP" altLang="en-US" sz="1150" b="0" i="0" u="none" strike="noStrike" dirty="0" smtClean="0">
                          <a:solidFill>
                            <a:srgbClr val="000000"/>
                          </a:solidFill>
                          <a:effectLst/>
                          <a:latin typeface="+mn-ea"/>
                          <a:ea typeface="+mn-ea"/>
                        </a:rPr>
                        <a:t>金</a:t>
                      </a:r>
                      <a:r>
                        <a:rPr lang="en-US" altLang="ja-JP" sz="1150" b="0" i="0" u="none" strike="noStrike" dirty="0" smtClean="0">
                          <a:solidFill>
                            <a:srgbClr val="000000"/>
                          </a:solidFill>
                          <a:effectLst/>
                          <a:latin typeface="+mn-ea"/>
                          <a:ea typeface="+mn-ea"/>
                        </a:rPr>
                        <a:t>)</a:t>
                      </a:r>
                      <a:endParaRPr lang="en-US" altLang="ja-JP"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50" b="0" i="0" u="none" strike="noStrike" dirty="0" smtClean="0">
                          <a:solidFill>
                            <a:srgbClr val="000000"/>
                          </a:solidFill>
                          <a:effectLst/>
                          <a:latin typeface="+mn-ea"/>
                          <a:ea typeface="+mn-ea"/>
                        </a:rPr>
                        <a:t>7</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11</a:t>
                      </a:r>
                      <a:r>
                        <a:rPr lang="ja-JP" altLang="en-US" sz="1150" b="0" i="0" u="none" strike="noStrike" dirty="0" smtClean="0">
                          <a:solidFill>
                            <a:srgbClr val="000000"/>
                          </a:solidFill>
                          <a:effectLst/>
                          <a:latin typeface="+mn-ea"/>
                          <a:ea typeface="+mn-ea"/>
                        </a:rPr>
                        <a:t>日</a:t>
                      </a:r>
                      <a:r>
                        <a:rPr lang="en-US" altLang="ja-JP" sz="1150" b="0" i="0" u="none" strike="noStrike" dirty="0" smtClean="0">
                          <a:solidFill>
                            <a:srgbClr val="000000"/>
                          </a:solidFill>
                          <a:effectLst/>
                          <a:latin typeface="+mn-ea"/>
                          <a:ea typeface="+mn-ea"/>
                        </a:rPr>
                        <a:t>(</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a:t>
                      </a:r>
                      <a:endParaRPr lang="en-US" altLang="ja-JP"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2107464"/>
                  </a:ext>
                </a:extLst>
              </a:tr>
              <a:tr h="279039">
                <a:tc>
                  <a:txBody>
                    <a:bodyPr/>
                    <a:lstStyle/>
                    <a:p>
                      <a:pPr algn="ctr" fontAlgn="ctr"/>
                      <a:r>
                        <a:rPr lang="ja-JP" altLang="en-US" sz="1150" b="0" i="0" u="none" strike="noStrike" dirty="0" smtClean="0">
                          <a:solidFill>
                            <a:srgbClr val="000000"/>
                          </a:solidFill>
                          <a:effectLst/>
                          <a:latin typeface="+mn-ea"/>
                          <a:ea typeface="+mn-ea"/>
                        </a:rPr>
                        <a:t>②</a:t>
                      </a:r>
                      <a:endParaRPr lang="ja-JP" altLang="en-US"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en-US" altLang="ja-JP" sz="1150" b="0" i="0" u="none" strike="noStrike" dirty="0" smtClean="0">
                          <a:solidFill>
                            <a:srgbClr val="000000"/>
                          </a:solidFill>
                          <a:effectLst/>
                          <a:latin typeface="+mn-ea"/>
                          <a:ea typeface="+mn-ea"/>
                        </a:rPr>
                        <a:t>  2</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21</a:t>
                      </a:r>
                      <a:r>
                        <a:rPr lang="ja-JP" altLang="en-US" sz="1150" b="0" i="0" u="none" strike="noStrike" dirty="0" smtClean="0">
                          <a:solidFill>
                            <a:srgbClr val="000000"/>
                          </a:solidFill>
                          <a:effectLst/>
                          <a:latin typeface="+mn-ea"/>
                          <a:ea typeface="+mn-ea"/>
                        </a:rPr>
                        <a:t>日 ～  </a:t>
                      </a:r>
                      <a:r>
                        <a:rPr lang="en-US" altLang="ja-JP" sz="1150" b="0" i="0" u="none" strike="noStrike" dirty="0" smtClean="0">
                          <a:solidFill>
                            <a:srgbClr val="000000"/>
                          </a:solidFill>
                          <a:effectLst/>
                          <a:latin typeface="+mn-ea"/>
                          <a:ea typeface="+mn-ea"/>
                        </a:rPr>
                        <a:t>2</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28</a:t>
                      </a:r>
                      <a:r>
                        <a:rPr lang="ja-JP" altLang="en-US" sz="1150" b="0" i="0" u="none" strike="noStrike" dirty="0" smtClean="0">
                          <a:solidFill>
                            <a:srgbClr val="000000"/>
                          </a:solidFill>
                          <a:effectLst/>
                          <a:latin typeface="+mn-ea"/>
                          <a:ea typeface="+mn-ea"/>
                        </a:rPr>
                        <a:t>日</a:t>
                      </a:r>
                      <a:endParaRPr lang="ja-JP" altLang="en-US"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en-US" altLang="ja-JP" sz="1150" b="0" i="0" u="none" strike="noStrike" dirty="0" smtClean="0">
                          <a:solidFill>
                            <a:srgbClr val="000000"/>
                          </a:solidFill>
                          <a:effectLst/>
                          <a:latin typeface="+mn-ea"/>
                          <a:ea typeface="+mn-ea"/>
                        </a:rPr>
                        <a:t>6</a:t>
                      </a:r>
                      <a:r>
                        <a:rPr lang="ja-JP" altLang="en-US" sz="1150" b="0" i="0" u="none" strike="noStrike" dirty="0" smtClean="0">
                          <a:solidFill>
                            <a:srgbClr val="000000"/>
                          </a:solidFill>
                          <a:effectLst/>
                          <a:latin typeface="+mn-ea"/>
                          <a:ea typeface="+mn-ea"/>
                        </a:rPr>
                        <a:t>月</a:t>
                      </a:r>
                      <a:r>
                        <a:rPr lang="en-US" altLang="ja-JP" sz="1150" b="0" i="0" u="none" strike="noStrike" dirty="0" smtClean="0">
                          <a:solidFill>
                            <a:srgbClr val="000000"/>
                          </a:solidFill>
                          <a:effectLst/>
                          <a:latin typeface="+mn-ea"/>
                          <a:ea typeface="+mn-ea"/>
                        </a:rPr>
                        <a:t>30</a:t>
                      </a:r>
                      <a:r>
                        <a:rPr lang="ja-JP" altLang="en-US" sz="1150" b="0" i="0" u="none" strike="noStrike" dirty="0" smtClean="0">
                          <a:solidFill>
                            <a:srgbClr val="000000"/>
                          </a:solidFill>
                          <a:effectLst/>
                          <a:latin typeface="+mn-ea"/>
                          <a:ea typeface="+mn-ea"/>
                        </a:rPr>
                        <a:t>日</a:t>
                      </a:r>
                      <a:r>
                        <a:rPr lang="en-US" altLang="ja-JP" sz="1150" b="0" i="0" u="none" strike="noStrike" dirty="0" smtClean="0">
                          <a:solidFill>
                            <a:srgbClr val="000000"/>
                          </a:solidFill>
                          <a:effectLst/>
                          <a:latin typeface="+mn-ea"/>
                          <a:ea typeface="+mn-ea"/>
                        </a:rPr>
                        <a:t>(</a:t>
                      </a:r>
                      <a:r>
                        <a:rPr lang="ja-JP" altLang="en-US" sz="1150" b="0" i="0" u="none" strike="noStrike" dirty="0" smtClean="0">
                          <a:solidFill>
                            <a:srgbClr val="000000"/>
                          </a:solidFill>
                          <a:effectLst/>
                          <a:latin typeface="+mn-ea"/>
                          <a:ea typeface="+mn-ea"/>
                        </a:rPr>
                        <a:t>木</a:t>
                      </a:r>
                      <a:r>
                        <a:rPr lang="en-US" altLang="ja-JP" sz="1150" b="0" i="0" u="none" strike="noStrike" dirty="0" smtClean="0">
                          <a:solidFill>
                            <a:srgbClr val="000000"/>
                          </a:solidFill>
                          <a:effectLst/>
                          <a:latin typeface="+mn-ea"/>
                          <a:ea typeface="+mn-ea"/>
                        </a:rPr>
                        <a:t>)</a:t>
                      </a:r>
                      <a:endParaRPr lang="en-US" altLang="ja-JP"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en-US" altLang="ja-JP" sz="1150" b="0" i="0" u="none" strike="noStrike" dirty="0" smtClean="0">
                          <a:solidFill>
                            <a:srgbClr val="000000"/>
                          </a:solidFill>
                          <a:effectLst/>
                          <a:latin typeface="+mn-ea"/>
                          <a:ea typeface="+mn-ea"/>
                        </a:rPr>
                        <a:t>7</a:t>
                      </a:r>
                      <a:r>
                        <a:rPr lang="ja-JP" altLang="en-US" sz="1150" b="0" i="0" u="none" strike="noStrike" dirty="0" smtClean="0">
                          <a:solidFill>
                            <a:srgbClr val="000000"/>
                          </a:solidFill>
                          <a:effectLst/>
                          <a:latin typeface="+mn-ea"/>
                          <a:ea typeface="+mn-ea"/>
                        </a:rPr>
                        <a:t>月</a:t>
                      </a:r>
                      <a:r>
                        <a:rPr lang="ja-JP" altLang="en-US" sz="1150" b="0" i="0" u="none" strike="noStrike" baseline="0" dirty="0" smtClean="0">
                          <a:solidFill>
                            <a:srgbClr val="000000"/>
                          </a:solidFill>
                          <a:effectLst/>
                          <a:latin typeface="+mn-ea"/>
                          <a:ea typeface="+mn-ea"/>
                        </a:rPr>
                        <a:t>  </a:t>
                      </a:r>
                      <a:r>
                        <a:rPr lang="en-US" altLang="ja-JP" sz="1150" b="0" i="0" u="none" strike="noStrike" dirty="0" smtClean="0">
                          <a:solidFill>
                            <a:srgbClr val="000000"/>
                          </a:solidFill>
                          <a:effectLst/>
                          <a:latin typeface="+mn-ea"/>
                          <a:ea typeface="+mn-ea"/>
                        </a:rPr>
                        <a:t>7</a:t>
                      </a:r>
                      <a:r>
                        <a:rPr lang="ja-JP" altLang="en-US" sz="1150" b="0" i="0" u="none" strike="noStrike" dirty="0" smtClean="0">
                          <a:solidFill>
                            <a:srgbClr val="000000"/>
                          </a:solidFill>
                          <a:effectLst/>
                          <a:latin typeface="+mn-ea"/>
                          <a:ea typeface="+mn-ea"/>
                        </a:rPr>
                        <a:t>日</a:t>
                      </a:r>
                      <a:r>
                        <a:rPr lang="en-US" altLang="ja-JP" sz="1150" b="0" i="0" u="none" strike="noStrike" dirty="0" smtClean="0">
                          <a:solidFill>
                            <a:srgbClr val="000000"/>
                          </a:solidFill>
                          <a:effectLst/>
                          <a:latin typeface="+mn-ea"/>
                          <a:ea typeface="+mn-ea"/>
                        </a:rPr>
                        <a:t>(</a:t>
                      </a:r>
                      <a:r>
                        <a:rPr lang="ja-JP" altLang="en-US" sz="1150" b="0" i="0" u="none" strike="noStrike" dirty="0" smtClean="0">
                          <a:solidFill>
                            <a:srgbClr val="000000"/>
                          </a:solidFill>
                          <a:effectLst/>
                          <a:latin typeface="+mn-ea"/>
                          <a:ea typeface="+mn-ea"/>
                        </a:rPr>
                        <a:t>木</a:t>
                      </a:r>
                      <a:r>
                        <a:rPr lang="en-US" altLang="ja-JP" sz="1150" b="0" i="0" u="none" strike="noStrike" dirty="0" smtClean="0">
                          <a:solidFill>
                            <a:srgbClr val="000000"/>
                          </a:solidFill>
                          <a:effectLst/>
                          <a:latin typeface="+mn-ea"/>
                          <a:ea typeface="+mn-ea"/>
                        </a:rPr>
                        <a:t>)</a:t>
                      </a:r>
                      <a:endParaRPr lang="en-US" altLang="ja-JP"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en-US" altLang="ja-JP" sz="1150" b="0" i="0" u="none" strike="noStrike" dirty="0" smtClean="0">
                          <a:solidFill>
                            <a:srgbClr val="000000"/>
                          </a:solidFill>
                          <a:effectLst/>
                          <a:latin typeface="+mn-ea"/>
                          <a:ea typeface="+mn-ea"/>
                        </a:rPr>
                        <a:t>7</a:t>
                      </a:r>
                      <a:r>
                        <a:rPr lang="ja-JP" altLang="en-US" sz="1150" b="0" i="0" u="none" strike="noStrike" dirty="0" smtClean="0">
                          <a:solidFill>
                            <a:srgbClr val="000000"/>
                          </a:solidFill>
                          <a:effectLst/>
                          <a:latin typeface="+mn-ea"/>
                          <a:ea typeface="+mn-ea"/>
                        </a:rPr>
                        <a:t>月</a:t>
                      </a:r>
                      <a:r>
                        <a:rPr lang="en-US" altLang="ja-JP" sz="1150" b="0" i="0" u="none" strike="noStrike" baseline="0" dirty="0" smtClean="0">
                          <a:solidFill>
                            <a:srgbClr val="000000"/>
                          </a:solidFill>
                          <a:effectLst/>
                          <a:latin typeface="+mn-ea"/>
                          <a:ea typeface="+mn-ea"/>
                        </a:rPr>
                        <a:t>21</a:t>
                      </a:r>
                      <a:r>
                        <a:rPr lang="ja-JP" altLang="en-US" sz="1150" b="0" i="0" u="none" strike="noStrike" dirty="0" smtClean="0">
                          <a:solidFill>
                            <a:srgbClr val="000000"/>
                          </a:solidFill>
                          <a:effectLst/>
                          <a:latin typeface="+mn-ea"/>
                          <a:ea typeface="+mn-ea"/>
                        </a:rPr>
                        <a:t>日</a:t>
                      </a:r>
                      <a:r>
                        <a:rPr lang="en-US" altLang="ja-JP" sz="1150" b="0" i="0" u="none" strike="noStrike" dirty="0" smtClean="0">
                          <a:solidFill>
                            <a:srgbClr val="000000"/>
                          </a:solidFill>
                          <a:effectLst/>
                          <a:latin typeface="+mn-ea"/>
                          <a:ea typeface="+mn-ea"/>
                        </a:rPr>
                        <a:t>(</a:t>
                      </a:r>
                      <a:r>
                        <a:rPr lang="ja-JP" altLang="en-US" sz="1150" b="0" i="0" u="none" strike="noStrike" dirty="0" smtClean="0">
                          <a:solidFill>
                            <a:srgbClr val="000000"/>
                          </a:solidFill>
                          <a:effectLst/>
                          <a:latin typeface="+mn-ea"/>
                          <a:ea typeface="+mn-ea"/>
                        </a:rPr>
                        <a:t>木</a:t>
                      </a:r>
                      <a:r>
                        <a:rPr lang="en-US" altLang="ja-JP" sz="1150" b="0" i="0" u="none" strike="noStrike" dirty="0" smtClean="0">
                          <a:solidFill>
                            <a:srgbClr val="000000"/>
                          </a:solidFill>
                          <a:effectLst/>
                          <a:latin typeface="+mn-ea"/>
                          <a:ea typeface="+mn-ea"/>
                        </a:rPr>
                        <a:t>)</a:t>
                      </a:r>
                      <a:r>
                        <a:rPr lang="ja-JP" altLang="en-US" sz="1150" b="0" i="0" u="none" strike="noStrike" dirty="0" smtClean="0">
                          <a:solidFill>
                            <a:srgbClr val="000000"/>
                          </a:solidFill>
                          <a:effectLst/>
                          <a:latin typeface="+mn-ea"/>
                          <a:ea typeface="+mn-ea"/>
                        </a:rPr>
                        <a:t>頃</a:t>
                      </a:r>
                      <a:endParaRPr lang="en-US" altLang="ja-JP" sz="115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2841116181"/>
                  </a:ext>
                </a:extLst>
              </a:tr>
              <a:tr h="279039">
                <a:tc>
                  <a:txBody>
                    <a:bodyPr/>
                    <a:lstStyle/>
                    <a:p>
                      <a:pPr algn="ctr" fontAlgn="ctr"/>
                      <a:r>
                        <a:rPr lang="ja-JP" altLang="en-US" sz="1150" b="1" i="0" u="none" strike="noStrike" dirty="0" smtClean="0">
                          <a:solidFill>
                            <a:srgbClr val="000000"/>
                          </a:solidFill>
                          <a:effectLst/>
                          <a:latin typeface="+mn-ea"/>
                          <a:ea typeface="+mn-ea"/>
                        </a:rPr>
                        <a:t>③</a:t>
                      </a:r>
                      <a:endParaRPr lang="ja-JP" altLang="en-US" sz="1150" b="1" i="0" u="none" strike="noStrike" dirty="0">
                        <a:solidFill>
                          <a:srgbClr val="000000"/>
                        </a:solidFill>
                        <a:effectLst/>
                        <a:latin typeface="+mn-ea"/>
                        <a:ea typeface="+mn-ea"/>
                      </a:endParaRPr>
                    </a:p>
                  </a:txBody>
                  <a:tcPr marL="9525" marR="9525" marT="9525" marB="0"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DDFF"/>
                    </a:solidFill>
                  </a:tcPr>
                </a:tc>
                <a:tc>
                  <a:txBody>
                    <a:bodyPr/>
                    <a:lstStyle/>
                    <a:p>
                      <a:pPr algn="ctr"/>
                      <a:r>
                        <a:rPr lang="en-US" altLang="ja-JP" sz="1150" b="1" i="0" u="none" strike="noStrike" dirty="0" smtClean="0">
                          <a:solidFill>
                            <a:srgbClr val="000000"/>
                          </a:solidFill>
                          <a:effectLst/>
                          <a:latin typeface="+mn-ea"/>
                          <a:ea typeface="+mn-ea"/>
                        </a:rPr>
                        <a:t> 3</a:t>
                      </a:r>
                      <a:r>
                        <a:rPr lang="ja-JP" altLang="en-US" sz="1150" b="1" i="0" u="none" strike="noStrike" dirty="0" smtClean="0">
                          <a:solidFill>
                            <a:srgbClr val="000000"/>
                          </a:solidFill>
                          <a:effectLst/>
                          <a:latin typeface="+mn-ea"/>
                          <a:ea typeface="+mn-ea"/>
                        </a:rPr>
                        <a:t>月</a:t>
                      </a:r>
                      <a:r>
                        <a:rPr lang="en-US" altLang="ja-JP" sz="1150" b="1" i="0" u="none" strike="noStrike" baseline="0" dirty="0" smtClean="0">
                          <a:solidFill>
                            <a:srgbClr val="000000"/>
                          </a:solidFill>
                          <a:effectLst/>
                          <a:latin typeface="+mn-ea"/>
                          <a:ea typeface="+mn-ea"/>
                        </a:rPr>
                        <a:t>  </a:t>
                      </a:r>
                      <a:r>
                        <a:rPr lang="en-US" altLang="ja-JP" sz="1150" b="1" i="0" u="none" strike="noStrike" dirty="0" smtClean="0">
                          <a:solidFill>
                            <a:srgbClr val="000000"/>
                          </a:solidFill>
                          <a:effectLst/>
                          <a:latin typeface="+mn-ea"/>
                          <a:ea typeface="+mn-ea"/>
                        </a:rPr>
                        <a:t>1</a:t>
                      </a:r>
                      <a:r>
                        <a:rPr lang="ja-JP" altLang="en-US" sz="1150" b="1" i="0" u="none" strike="noStrike" dirty="0" smtClean="0">
                          <a:solidFill>
                            <a:srgbClr val="000000"/>
                          </a:solidFill>
                          <a:effectLst/>
                          <a:latin typeface="+mn-ea"/>
                          <a:ea typeface="+mn-ea"/>
                        </a:rPr>
                        <a:t>日 ～  </a:t>
                      </a:r>
                      <a:r>
                        <a:rPr lang="en-US" altLang="ja-JP" sz="1150" b="1" i="0" u="none" strike="noStrike" dirty="0" smtClean="0">
                          <a:solidFill>
                            <a:srgbClr val="000000"/>
                          </a:solidFill>
                          <a:effectLst/>
                          <a:latin typeface="+mn-ea"/>
                          <a:ea typeface="+mn-ea"/>
                        </a:rPr>
                        <a:t>3</a:t>
                      </a:r>
                      <a:r>
                        <a:rPr lang="ja-JP" altLang="en-US" sz="1150" b="1" i="0" u="none" strike="noStrike" dirty="0" smtClean="0">
                          <a:solidFill>
                            <a:srgbClr val="000000"/>
                          </a:solidFill>
                          <a:effectLst/>
                          <a:latin typeface="+mn-ea"/>
                          <a:ea typeface="+mn-ea"/>
                        </a:rPr>
                        <a:t>月</a:t>
                      </a:r>
                      <a:r>
                        <a:rPr lang="en-US" altLang="ja-JP" sz="1150" b="1" i="0" u="none" strike="noStrike" dirty="0" smtClean="0">
                          <a:solidFill>
                            <a:srgbClr val="000000"/>
                          </a:solidFill>
                          <a:effectLst/>
                          <a:latin typeface="+mn-ea"/>
                          <a:ea typeface="+mn-ea"/>
                        </a:rPr>
                        <a:t>10</a:t>
                      </a:r>
                      <a:r>
                        <a:rPr lang="ja-JP" altLang="en-US" sz="1150" b="1" i="0" u="none" strike="noStrike" dirty="0" smtClean="0">
                          <a:solidFill>
                            <a:srgbClr val="000000"/>
                          </a:solidFill>
                          <a:effectLst/>
                          <a:latin typeface="+mn-ea"/>
                          <a:ea typeface="+mn-ea"/>
                        </a:rPr>
                        <a:t>日</a:t>
                      </a:r>
                      <a:endParaRPr lang="ja-JP" altLang="en-US" sz="1150" b="1" dirty="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DDFF"/>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150" b="1" i="0" u="none" strike="noStrike" dirty="0" smtClean="0">
                          <a:solidFill>
                            <a:srgbClr val="000000"/>
                          </a:solidFill>
                          <a:effectLst/>
                          <a:latin typeface="+mn-ea"/>
                          <a:ea typeface="+mn-ea"/>
                        </a:rPr>
                        <a:t>7</a:t>
                      </a:r>
                      <a:r>
                        <a:rPr lang="ja-JP" altLang="en-US" sz="1150" b="1" i="0" u="none" strike="noStrike" dirty="0" smtClean="0">
                          <a:solidFill>
                            <a:srgbClr val="000000"/>
                          </a:solidFill>
                          <a:effectLst/>
                          <a:latin typeface="+mn-ea"/>
                          <a:ea typeface="+mn-ea"/>
                        </a:rPr>
                        <a:t>月</a:t>
                      </a:r>
                      <a:r>
                        <a:rPr lang="ja-JP" altLang="en-US" sz="1150" b="1" i="0" u="none" strike="noStrike" baseline="0" dirty="0" smtClean="0">
                          <a:solidFill>
                            <a:srgbClr val="000000"/>
                          </a:solidFill>
                          <a:effectLst/>
                          <a:latin typeface="+mn-ea"/>
                          <a:ea typeface="+mn-ea"/>
                        </a:rPr>
                        <a:t>  </a:t>
                      </a:r>
                      <a:r>
                        <a:rPr lang="en-US" altLang="ja-JP" sz="1150" b="1" i="0" u="none" strike="noStrike" baseline="0" dirty="0" smtClean="0">
                          <a:solidFill>
                            <a:srgbClr val="000000"/>
                          </a:solidFill>
                          <a:effectLst/>
                          <a:latin typeface="+mn-ea"/>
                          <a:ea typeface="+mn-ea"/>
                        </a:rPr>
                        <a:t>8</a:t>
                      </a:r>
                      <a:r>
                        <a:rPr lang="ja-JP" altLang="en-US" sz="1150" b="1" i="0" u="none" strike="noStrike" dirty="0" smtClean="0">
                          <a:solidFill>
                            <a:srgbClr val="000000"/>
                          </a:solidFill>
                          <a:effectLst/>
                          <a:latin typeface="+mn-ea"/>
                          <a:ea typeface="+mn-ea"/>
                        </a:rPr>
                        <a:t>日</a:t>
                      </a:r>
                      <a:r>
                        <a:rPr lang="en-US" altLang="ja-JP" sz="1150" b="1" i="0" u="none" strike="noStrike" dirty="0" smtClean="0">
                          <a:solidFill>
                            <a:srgbClr val="000000"/>
                          </a:solidFill>
                          <a:effectLst/>
                          <a:latin typeface="+mn-ea"/>
                          <a:ea typeface="+mn-ea"/>
                        </a:rPr>
                        <a:t>(</a:t>
                      </a:r>
                      <a:r>
                        <a:rPr lang="ja-JP" altLang="en-US" sz="1150" b="1" i="0" u="none" strike="noStrike" dirty="0" smtClean="0">
                          <a:solidFill>
                            <a:srgbClr val="000000"/>
                          </a:solidFill>
                          <a:effectLst/>
                          <a:latin typeface="+mn-ea"/>
                          <a:ea typeface="+mn-ea"/>
                        </a:rPr>
                        <a:t>金</a:t>
                      </a:r>
                      <a:r>
                        <a:rPr lang="en-US" altLang="ja-JP" sz="1150" b="1" i="0" u="none" strike="noStrike" dirty="0" smtClean="0">
                          <a:solidFill>
                            <a:srgbClr val="000000"/>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DDFF"/>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150" b="1" i="0" u="none" strike="noStrike" dirty="0" smtClean="0">
                          <a:solidFill>
                            <a:srgbClr val="000000"/>
                          </a:solidFill>
                          <a:effectLst/>
                          <a:latin typeface="+mn-ea"/>
                          <a:ea typeface="+mn-ea"/>
                        </a:rPr>
                        <a:t>7</a:t>
                      </a:r>
                      <a:r>
                        <a:rPr lang="ja-JP" altLang="en-US" sz="1150" b="1" i="0" u="none" strike="noStrike" dirty="0" smtClean="0">
                          <a:solidFill>
                            <a:srgbClr val="000000"/>
                          </a:solidFill>
                          <a:effectLst/>
                          <a:latin typeface="+mn-ea"/>
                          <a:ea typeface="+mn-ea"/>
                        </a:rPr>
                        <a:t>月</a:t>
                      </a:r>
                      <a:r>
                        <a:rPr lang="en-US" altLang="ja-JP" sz="1150" b="1" i="0" u="none" strike="noStrike" baseline="0" dirty="0" smtClean="0">
                          <a:solidFill>
                            <a:srgbClr val="000000"/>
                          </a:solidFill>
                          <a:effectLst/>
                          <a:latin typeface="+mn-ea"/>
                          <a:ea typeface="+mn-ea"/>
                        </a:rPr>
                        <a:t>15</a:t>
                      </a:r>
                      <a:r>
                        <a:rPr lang="ja-JP" altLang="en-US" sz="1150" b="1" i="0" u="none" strike="noStrike" dirty="0" smtClean="0">
                          <a:solidFill>
                            <a:srgbClr val="000000"/>
                          </a:solidFill>
                          <a:effectLst/>
                          <a:latin typeface="+mn-ea"/>
                          <a:ea typeface="+mn-ea"/>
                        </a:rPr>
                        <a:t>日</a:t>
                      </a:r>
                      <a:r>
                        <a:rPr lang="en-US" altLang="ja-JP" sz="1150" b="1" i="0" u="none" strike="noStrike" dirty="0" smtClean="0">
                          <a:solidFill>
                            <a:srgbClr val="000000"/>
                          </a:solidFill>
                          <a:effectLst/>
                          <a:latin typeface="+mn-ea"/>
                          <a:ea typeface="+mn-ea"/>
                        </a:rPr>
                        <a:t>(</a:t>
                      </a:r>
                      <a:r>
                        <a:rPr lang="ja-JP" altLang="en-US" sz="1150" b="1" i="0" u="none" strike="noStrike" dirty="0" smtClean="0">
                          <a:solidFill>
                            <a:srgbClr val="000000"/>
                          </a:solidFill>
                          <a:effectLst/>
                          <a:latin typeface="+mn-ea"/>
                          <a:ea typeface="+mn-ea"/>
                        </a:rPr>
                        <a:t>金</a:t>
                      </a:r>
                      <a:r>
                        <a:rPr lang="en-US" altLang="ja-JP" sz="1150" b="1" i="0" u="none" strike="noStrike" dirty="0" smtClean="0">
                          <a:solidFill>
                            <a:srgbClr val="000000"/>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DDFF"/>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150" b="1" i="0" u="none" strike="noStrike" dirty="0" smtClean="0">
                          <a:solidFill>
                            <a:srgbClr val="000000"/>
                          </a:solidFill>
                          <a:effectLst/>
                          <a:latin typeface="+mn-ea"/>
                          <a:ea typeface="+mn-ea"/>
                        </a:rPr>
                        <a:t>8</a:t>
                      </a:r>
                      <a:r>
                        <a:rPr lang="ja-JP" altLang="en-US" sz="1150" b="1" i="0" u="none" strike="noStrike" dirty="0" smtClean="0">
                          <a:solidFill>
                            <a:srgbClr val="000000"/>
                          </a:solidFill>
                          <a:effectLst/>
                          <a:latin typeface="+mn-ea"/>
                          <a:ea typeface="+mn-ea"/>
                        </a:rPr>
                        <a:t>月</a:t>
                      </a:r>
                      <a:r>
                        <a:rPr lang="en-US" altLang="ja-JP" sz="1150" b="1" i="0" u="none" strike="noStrike" baseline="0" dirty="0" smtClean="0">
                          <a:solidFill>
                            <a:srgbClr val="000000"/>
                          </a:solidFill>
                          <a:effectLst/>
                          <a:latin typeface="+mn-ea"/>
                          <a:ea typeface="+mn-ea"/>
                        </a:rPr>
                        <a:t>  1</a:t>
                      </a:r>
                      <a:r>
                        <a:rPr lang="ja-JP" altLang="en-US" sz="1150" b="1" i="0" u="none" strike="noStrike" dirty="0" smtClean="0">
                          <a:solidFill>
                            <a:srgbClr val="000000"/>
                          </a:solidFill>
                          <a:effectLst/>
                          <a:latin typeface="+mn-ea"/>
                          <a:ea typeface="+mn-ea"/>
                        </a:rPr>
                        <a:t>日</a:t>
                      </a:r>
                      <a:r>
                        <a:rPr lang="en-US" altLang="ja-JP" sz="1150" b="1" i="0" u="none" strike="noStrike" dirty="0" smtClean="0">
                          <a:solidFill>
                            <a:srgbClr val="000000"/>
                          </a:solidFill>
                          <a:effectLst/>
                          <a:latin typeface="+mn-ea"/>
                          <a:ea typeface="+mn-ea"/>
                        </a:rPr>
                        <a:t>(</a:t>
                      </a:r>
                      <a:r>
                        <a:rPr lang="ja-JP" altLang="en-US" sz="1150" b="1" i="0" u="none" strike="noStrike" dirty="0" smtClean="0">
                          <a:solidFill>
                            <a:srgbClr val="000000"/>
                          </a:solidFill>
                          <a:effectLst/>
                          <a:latin typeface="+mn-ea"/>
                          <a:ea typeface="+mn-ea"/>
                        </a:rPr>
                        <a:t>月</a:t>
                      </a:r>
                      <a:r>
                        <a:rPr lang="en-US" altLang="ja-JP" sz="1150" b="1" i="0" u="none" strike="noStrike" dirty="0" smtClean="0">
                          <a:solidFill>
                            <a:srgbClr val="000000"/>
                          </a:solidFill>
                          <a:effectLst/>
                          <a:latin typeface="+mn-ea"/>
                          <a:ea typeface="+mn-ea"/>
                        </a:rPr>
                        <a:t>)</a:t>
                      </a:r>
                      <a:r>
                        <a:rPr lang="ja-JP" altLang="en-US" sz="1150" b="1" i="0" u="none" strike="noStrike" dirty="0" smtClean="0">
                          <a:solidFill>
                            <a:srgbClr val="000000"/>
                          </a:solidFill>
                          <a:effectLst/>
                          <a:latin typeface="+mn-ea"/>
                          <a:ea typeface="+mn-ea"/>
                        </a:rPr>
                        <a:t>頃</a:t>
                      </a:r>
                      <a:endParaRPr lang="en-US" altLang="ja-JP" sz="1150" b="1"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DDFF"/>
                    </a:solidFill>
                  </a:tcPr>
                </a:tc>
                <a:extLst>
                  <a:ext uri="{0D108BD9-81ED-4DB2-BD59-A6C34878D82A}">
                    <a16:rowId xmlns:a16="http://schemas.microsoft.com/office/drawing/2014/main" val="3023318510"/>
                  </a:ext>
                </a:extLst>
              </a:tr>
            </a:tbl>
          </a:graphicData>
        </a:graphic>
      </p:graphicFrame>
      <p:sp>
        <p:nvSpPr>
          <p:cNvPr id="25" name="テキスト ボックス 24"/>
          <p:cNvSpPr txBox="1"/>
          <p:nvPr/>
        </p:nvSpPr>
        <p:spPr>
          <a:xfrm>
            <a:off x="472848" y="7906525"/>
            <a:ext cx="5845923" cy="461665"/>
          </a:xfrm>
          <a:prstGeom prst="rect">
            <a:avLst/>
          </a:prstGeom>
          <a:noFill/>
        </p:spPr>
        <p:txBody>
          <a:bodyPr wrap="square" rtlCol="0">
            <a:spAutoFit/>
          </a:bodyPr>
          <a:lstStyle/>
          <a:p>
            <a:r>
              <a:rPr kumimoji="1" lang="ja-JP" altLang="en-US" sz="1200" dirty="0"/>
              <a:t>３</a:t>
            </a:r>
            <a:r>
              <a:rPr kumimoji="1" lang="ja-JP" altLang="en-US" sz="1200" dirty="0" smtClean="0"/>
              <a:t>回目の接種年月日が</a:t>
            </a:r>
            <a:r>
              <a:rPr kumimoji="1" lang="en-US" altLang="ja-JP" sz="1200" b="1" u="wavy" dirty="0" smtClean="0">
                <a:latin typeface="+mn-ea"/>
              </a:rPr>
              <a:t>2022</a:t>
            </a:r>
            <a:r>
              <a:rPr kumimoji="1" lang="ja-JP" altLang="en-US" sz="1200" b="1" u="wavy" dirty="0" smtClean="0">
                <a:latin typeface="+mn-ea"/>
              </a:rPr>
              <a:t>年</a:t>
            </a:r>
            <a:r>
              <a:rPr kumimoji="1" lang="en-US" altLang="ja-JP" sz="1200" b="1" u="wavy" dirty="0">
                <a:latin typeface="+mn-ea"/>
              </a:rPr>
              <a:t>3</a:t>
            </a:r>
            <a:r>
              <a:rPr kumimoji="1" lang="ja-JP" altLang="en-US" sz="1200" b="1" u="wavy" dirty="0" smtClean="0">
                <a:latin typeface="+mn-ea"/>
              </a:rPr>
              <a:t>月</a:t>
            </a:r>
            <a:r>
              <a:rPr kumimoji="1" lang="en-US" altLang="ja-JP" sz="1200" b="1" u="wavy" dirty="0" smtClean="0">
                <a:latin typeface="+mn-ea"/>
              </a:rPr>
              <a:t>9</a:t>
            </a:r>
            <a:r>
              <a:rPr kumimoji="1" lang="ja-JP" altLang="en-US" sz="1200" b="1" u="wavy" dirty="0" smtClean="0">
                <a:latin typeface="+mn-ea"/>
              </a:rPr>
              <a:t>日</a:t>
            </a:r>
            <a:r>
              <a:rPr kumimoji="1" lang="ja-JP" altLang="en-US" sz="1200" dirty="0" smtClean="0"/>
              <a:t>の場合、</a:t>
            </a:r>
            <a:r>
              <a:rPr kumimoji="1" lang="ja-JP" altLang="en-US" sz="1200" b="1" u="wavy" dirty="0" smtClean="0"/>
              <a:t>接種券は</a:t>
            </a:r>
            <a:r>
              <a:rPr kumimoji="1" lang="ja-JP" altLang="en-US" sz="1200" b="1" u="wavy" dirty="0" smtClean="0">
                <a:latin typeface="+mn-ea"/>
              </a:rPr>
              <a:t>同</a:t>
            </a:r>
            <a:r>
              <a:rPr kumimoji="1" lang="ja-JP" altLang="en-US" sz="1200" b="1" u="wavy" dirty="0" smtClean="0"/>
              <a:t>年</a:t>
            </a:r>
            <a:r>
              <a:rPr kumimoji="1" lang="en-US" altLang="ja-JP" sz="1200" b="1" u="wavy" dirty="0">
                <a:latin typeface="游ゴシック" panose="020B0400000000000000" pitchFamily="50" charset="-128"/>
                <a:ea typeface="游ゴシック" panose="020B0400000000000000" pitchFamily="50" charset="-128"/>
              </a:rPr>
              <a:t>7</a:t>
            </a:r>
            <a:r>
              <a:rPr kumimoji="1" lang="ja-JP" altLang="en-US" sz="1200" b="1" u="wavy" dirty="0" smtClean="0">
                <a:latin typeface="+mn-ea"/>
              </a:rPr>
              <a:t>月</a:t>
            </a:r>
            <a:r>
              <a:rPr kumimoji="1" lang="en-US" altLang="ja-JP" sz="1200" b="1" u="wavy" dirty="0" smtClean="0">
                <a:latin typeface="+mn-ea"/>
              </a:rPr>
              <a:t>8</a:t>
            </a:r>
            <a:r>
              <a:rPr kumimoji="1" lang="ja-JP" altLang="en-US" sz="1200" b="1" u="wavy" dirty="0" smtClean="0">
                <a:latin typeface="+mn-ea"/>
              </a:rPr>
              <a:t>日</a:t>
            </a:r>
            <a:r>
              <a:rPr kumimoji="1" lang="ja-JP" altLang="en-US" sz="1200" dirty="0" smtClean="0">
                <a:latin typeface="+mn-ea"/>
              </a:rPr>
              <a:t>に発送され、</a:t>
            </a:r>
            <a:endParaRPr kumimoji="1" lang="en-US" altLang="ja-JP" sz="1200" dirty="0" smtClean="0">
              <a:latin typeface="+mn-ea"/>
            </a:endParaRPr>
          </a:p>
          <a:p>
            <a:r>
              <a:rPr kumimoji="1" lang="ja-JP" altLang="en-US" sz="1200" dirty="0" smtClean="0">
                <a:latin typeface="+mn-ea"/>
              </a:rPr>
              <a:t>予約開始日は</a:t>
            </a:r>
            <a:r>
              <a:rPr kumimoji="1" lang="ja-JP" altLang="en-US" sz="1200" b="1" u="wavy" dirty="0" smtClean="0">
                <a:latin typeface="+mn-ea"/>
              </a:rPr>
              <a:t>同年</a:t>
            </a:r>
            <a:r>
              <a:rPr kumimoji="1" lang="en-US" altLang="ja-JP" sz="1200" b="1" u="wavy" dirty="0" smtClean="0">
                <a:latin typeface="+mn-ea"/>
              </a:rPr>
              <a:t>7</a:t>
            </a:r>
            <a:r>
              <a:rPr kumimoji="1" lang="ja-JP" altLang="en-US" sz="1200" b="1" u="wavy" dirty="0" smtClean="0">
                <a:latin typeface="+mn-ea"/>
              </a:rPr>
              <a:t>月</a:t>
            </a:r>
            <a:r>
              <a:rPr kumimoji="1" lang="en-US" altLang="ja-JP" sz="1200" b="1" u="wavy" dirty="0" smtClean="0">
                <a:latin typeface="+mn-ea"/>
              </a:rPr>
              <a:t>15</a:t>
            </a:r>
            <a:r>
              <a:rPr kumimoji="1" lang="ja-JP" altLang="en-US" sz="1200" b="1" u="wavy" dirty="0" smtClean="0">
                <a:latin typeface="+mn-ea"/>
              </a:rPr>
              <a:t>日</a:t>
            </a:r>
            <a:r>
              <a:rPr kumimoji="1" lang="ja-JP" altLang="en-US" sz="1200" dirty="0" smtClean="0">
                <a:latin typeface="+mn-ea"/>
              </a:rPr>
              <a:t>となります。接種は</a:t>
            </a:r>
            <a:r>
              <a:rPr kumimoji="1" lang="ja-JP" altLang="en-US" sz="1200" b="1" u="wavy" dirty="0" smtClean="0">
                <a:latin typeface="+mn-ea"/>
              </a:rPr>
              <a:t>同年</a:t>
            </a:r>
            <a:r>
              <a:rPr kumimoji="1" lang="en-US" altLang="ja-JP" sz="1200" b="1" u="wavy" dirty="0" smtClean="0">
                <a:latin typeface="+mn-ea"/>
              </a:rPr>
              <a:t>8</a:t>
            </a:r>
            <a:r>
              <a:rPr kumimoji="1" lang="ja-JP" altLang="en-US" sz="1200" b="1" u="wavy" dirty="0" smtClean="0">
                <a:latin typeface="+mn-ea"/>
              </a:rPr>
              <a:t>月</a:t>
            </a:r>
            <a:r>
              <a:rPr kumimoji="1" lang="en-US" altLang="ja-JP" sz="1200" b="1" u="wavy" dirty="0" smtClean="0">
                <a:latin typeface="+mn-ea"/>
              </a:rPr>
              <a:t>1</a:t>
            </a:r>
            <a:r>
              <a:rPr kumimoji="1" lang="ja-JP" altLang="en-US" sz="1200" b="1" u="wavy" dirty="0" smtClean="0">
                <a:latin typeface="+mn-ea"/>
              </a:rPr>
              <a:t>日頃</a:t>
            </a:r>
            <a:r>
              <a:rPr kumimoji="1" lang="ja-JP" altLang="en-US" sz="1200" dirty="0" smtClean="0">
                <a:latin typeface="+mn-ea"/>
              </a:rPr>
              <a:t>から開始予定です。</a:t>
            </a:r>
            <a:endParaRPr kumimoji="1" lang="en-US" altLang="ja-JP" sz="1200" dirty="0" smtClean="0">
              <a:latin typeface="+mn-ea"/>
            </a:endParaRPr>
          </a:p>
        </p:txBody>
      </p:sp>
      <p:sp>
        <p:nvSpPr>
          <p:cNvPr id="47" name="テキスト ボックス 46"/>
          <p:cNvSpPr txBox="1"/>
          <p:nvPr/>
        </p:nvSpPr>
        <p:spPr>
          <a:xfrm>
            <a:off x="361347" y="1189195"/>
            <a:ext cx="6002655" cy="307777"/>
          </a:xfrm>
          <a:prstGeom prst="rect">
            <a:avLst/>
          </a:prstGeom>
          <a:noFill/>
        </p:spPr>
        <p:txBody>
          <a:bodyPr wrap="square" rtlCol="0">
            <a:spAutoFit/>
          </a:bodyPr>
          <a:lstStyle/>
          <a:p>
            <a:r>
              <a:rPr kumimoji="1" lang="en-US" altLang="ja-JP" sz="1400" b="1" dirty="0" smtClean="0"/>
              <a:t>【</a:t>
            </a:r>
            <a:r>
              <a:rPr kumimoji="1" lang="ja-JP" altLang="en-US" sz="1400" b="1" dirty="0" smtClean="0"/>
              <a:t>２</a:t>
            </a:r>
            <a:r>
              <a:rPr kumimoji="1" lang="en-US" altLang="ja-JP" sz="1400" b="1" dirty="0" smtClean="0"/>
              <a:t>】</a:t>
            </a:r>
            <a:r>
              <a:rPr kumimoji="1" lang="ja-JP" altLang="en-US" sz="1400" b="1" dirty="0" smtClean="0"/>
              <a:t>下図のＡ</a:t>
            </a:r>
            <a:r>
              <a:rPr kumimoji="1" lang="ja-JP" altLang="en-US" sz="1400" dirty="0" smtClean="0"/>
              <a:t>の欄を見て、３回目の接種年月日をご確認ください。</a:t>
            </a:r>
            <a:endParaRPr kumimoji="1" lang="en-US" altLang="ja-JP" sz="1400" dirty="0" smtClean="0"/>
          </a:p>
        </p:txBody>
      </p:sp>
      <p:grpSp>
        <p:nvGrpSpPr>
          <p:cNvPr id="44" name="グループ化 43"/>
          <p:cNvGrpSpPr/>
          <p:nvPr/>
        </p:nvGrpSpPr>
        <p:grpSpPr>
          <a:xfrm>
            <a:off x="5897414" y="745319"/>
            <a:ext cx="833147" cy="819124"/>
            <a:chOff x="5040316" y="923744"/>
            <a:chExt cx="1058100" cy="1050477"/>
          </a:xfrm>
        </p:grpSpPr>
        <p:pic>
          <p:nvPicPr>
            <p:cNvPr id="42" name="図 41"/>
            <p:cNvPicPr>
              <a:picLocks noChangeAspect="1"/>
            </p:cNvPicPr>
            <p:nvPr/>
          </p:nvPicPr>
          <p:blipFill rotWithShape="1">
            <a:blip r:embed="rId2"/>
            <a:srcRect l="8421" t="12267" r="24803" b="769"/>
            <a:stretch/>
          </p:blipFill>
          <p:spPr>
            <a:xfrm>
              <a:off x="5040316" y="1072282"/>
              <a:ext cx="534597" cy="351728"/>
            </a:xfrm>
            <a:prstGeom prst="rect">
              <a:avLst/>
            </a:prstGeom>
            <a:ln w="9525">
              <a:solidFill>
                <a:schemeClr val="tx1"/>
              </a:solidFill>
            </a:ln>
          </p:spPr>
        </p:pic>
        <p:pic>
          <p:nvPicPr>
            <p:cNvPr id="46" name="図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3268" y="923744"/>
              <a:ext cx="805148" cy="1050477"/>
            </a:xfrm>
            <a:prstGeom prst="rect">
              <a:avLst/>
            </a:prstGeom>
          </p:spPr>
        </p:pic>
      </p:grpSp>
      <p:sp>
        <p:nvSpPr>
          <p:cNvPr id="32" name="テキスト ボックス 31"/>
          <p:cNvSpPr txBox="1"/>
          <p:nvPr/>
        </p:nvSpPr>
        <p:spPr>
          <a:xfrm>
            <a:off x="392759" y="4620505"/>
            <a:ext cx="6062324" cy="307777"/>
          </a:xfrm>
          <a:prstGeom prst="rect">
            <a:avLst/>
          </a:prstGeom>
          <a:noFill/>
          <a:ln w="19050">
            <a:noFill/>
          </a:ln>
        </p:spPr>
        <p:txBody>
          <a:bodyPr wrap="square" rtlCol="0">
            <a:spAutoFit/>
          </a:bodyPr>
          <a:lstStyle/>
          <a:p>
            <a:r>
              <a:rPr kumimoji="1" lang="ja-JP" altLang="en-US" sz="1400" b="1" dirty="0" smtClean="0">
                <a:latin typeface="游ゴシック" panose="020B0400000000000000" pitchFamily="50" charset="-128"/>
                <a:ea typeface="游ゴシック" panose="020B0400000000000000" pitchFamily="50" charset="-128"/>
              </a:rPr>
              <a:t>　予約・接種日程表</a:t>
            </a:r>
            <a:r>
              <a:rPr kumimoji="1" lang="ja-JP" altLang="en-US" sz="1400" dirty="0">
                <a:latin typeface="游ゴシック" panose="020B0400000000000000" pitchFamily="50" charset="-128"/>
                <a:ea typeface="游ゴシック" panose="020B0400000000000000" pitchFamily="50" charset="-128"/>
              </a:rPr>
              <a:t> </a:t>
            </a:r>
            <a:r>
              <a:rPr kumimoji="1" lang="ja-JP" altLang="en-US" sz="1400" dirty="0" smtClean="0">
                <a:latin typeface="游ゴシック" panose="020B0400000000000000" pitchFamily="50" charset="-128"/>
                <a:ea typeface="游ゴシック" panose="020B0400000000000000" pitchFamily="50" charset="-128"/>
              </a:rPr>
              <a:t>　</a:t>
            </a:r>
            <a:r>
              <a:rPr kumimoji="1" lang="en-US" altLang="ja-JP" sz="1100" dirty="0" smtClean="0">
                <a:latin typeface="游ゴシック" panose="020B0400000000000000" pitchFamily="50" charset="-128"/>
                <a:ea typeface="游ゴシック" panose="020B0400000000000000" pitchFamily="50" charset="-128"/>
              </a:rPr>
              <a:t>※</a:t>
            </a:r>
            <a:r>
              <a:rPr kumimoji="1" lang="ja-JP" altLang="en-US" sz="1100" dirty="0" smtClean="0">
                <a:latin typeface="游ゴシック" panose="020B0400000000000000" pitchFamily="50" charset="-128"/>
                <a:ea typeface="游ゴシック" panose="020B0400000000000000" pitchFamily="50" charset="-128"/>
              </a:rPr>
              <a:t>予約・接種開始日は予定であり、変更になる場合があります。</a:t>
            </a:r>
            <a:endParaRPr kumimoji="1" lang="ja-JP" altLang="en-US" sz="1100" b="1" dirty="0">
              <a:latin typeface="游ゴシック" panose="020B0400000000000000" pitchFamily="50" charset="-128"/>
              <a:ea typeface="游ゴシック" panose="020B0400000000000000"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904943477"/>
              </p:ext>
            </p:extLst>
          </p:nvPr>
        </p:nvGraphicFramePr>
        <p:xfrm>
          <a:off x="472840" y="4921498"/>
          <a:ext cx="5883777" cy="2632761"/>
        </p:xfrm>
        <a:graphic>
          <a:graphicData uri="http://schemas.openxmlformats.org/drawingml/2006/table">
            <a:tbl>
              <a:tblPr firstRow="1" bandRow="1">
                <a:tableStyleId>{5C22544A-7EE6-4342-B048-85BDC9FD1C3A}</a:tableStyleId>
              </a:tblPr>
              <a:tblGrid>
                <a:gridCol w="327868">
                  <a:extLst>
                    <a:ext uri="{9D8B030D-6E8A-4147-A177-3AD203B41FA5}">
                      <a16:colId xmlns:a16="http://schemas.microsoft.com/office/drawing/2014/main" val="1763452848"/>
                    </a:ext>
                  </a:extLst>
                </a:gridCol>
                <a:gridCol w="1656184">
                  <a:extLst>
                    <a:ext uri="{9D8B030D-6E8A-4147-A177-3AD203B41FA5}">
                      <a16:colId xmlns:a16="http://schemas.microsoft.com/office/drawing/2014/main" val="957480192"/>
                    </a:ext>
                  </a:extLst>
                </a:gridCol>
                <a:gridCol w="1224136">
                  <a:extLst>
                    <a:ext uri="{9D8B030D-6E8A-4147-A177-3AD203B41FA5}">
                      <a16:colId xmlns:a16="http://schemas.microsoft.com/office/drawing/2014/main" val="3066543760"/>
                    </a:ext>
                  </a:extLst>
                </a:gridCol>
                <a:gridCol w="1332148">
                  <a:extLst>
                    <a:ext uri="{9D8B030D-6E8A-4147-A177-3AD203B41FA5}">
                      <a16:colId xmlns:a16="http://schemas.microsoft.com/office/drawing/2014/main" val="892503333"/>
                    </a:ext>
                  </a:extLst>
                </a:gridCol>
                <a:gridCol w="1343441">
                  <a:extLst>
                    <a:ext uri="{9D8B030D-6E8A-4147-A177-3AD203B41FA5}">
                      <a16:colId xmlns:a16="http://schemas.microsoft.com/office/drawing/2014/main" val="3867412678"/>
                    </a:ext>
                  </a:extLst>
                </a:gridCol>
              </a:tblGrid>
              <a:tr h="270238">
                <a:tc gridSpan="2">
                  <a:txBody>
                    <a:bodyPr/>
                    <a:lstStyle/>
                    <a:p>
                      <a:pPr algn="ctr" fontAlgn="ct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３</a:t>
                      </a:r>
                      <a:r>
                        <a:rPr lang="zh-TW"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回目接種日</a:t>
                      </a:r>
                      <a:endPar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hMerge="1">
                  <a:txBody>
                    <a:bodyPr/>
                    <a:lstStyle/>
                    <a:p>
                      <a:pPr algn="ctr" fontAlgn="ctr"/>
                      <a:endParaRPr lang="zh-TW"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rPr>
                        <a:t>接種券発送日</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ja-JP" altLang="en-US" sz="1200" b="1" i="0" u="none" strike="noStrike" dirty="0">
                          <a:ln w="12700">
                            <a:noFill/>
                          </a:ln>
                          <a:solidFill>
                            <a:srgbClr val="000000"/>
                          </a:solidFill>
                          <a:effectLst/>
                          <a:latin typeface="+mn-ea"/>
                          <a:ea typeface="+mn-ea"/>
                        </a:rPr>
                        <a:t>予約開始</a:t>
                      </a:r>
                      <a:r>
                        <a:rPr lang="ja-JP" altLang="en-US" sz="1200" b="1" i="0" u="none" strike="noStrike" dirty="0" smtClean="0">
                          <a:ln w="12700">
                            <a:noFill/>
                          </a:ln>
                          <a:solidFill>
                            <a:srgbClr val="000000"/>
                          </a:solidFill>
                          <a:effectLst/>
                          <a:latin typeface="+mn-ea"/>
                          <a:ea typeface="+mn-ea"/>
                        </a:rPr>
                        <a:t>日</a:t>
                      </a:r>
                      <a:endParaRPr lang="en-US" altLang="ja-JP" sz="1200" b="1" i="0" u="none" strike="noStrike" dirty="0" smtClean="0">
                        <a:ln w="12700">
                          <a:noFill/>
                        </a:ln>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zh-TW" altLang="en-US" sz="1200" b="0" i="0" u="none" strike="noStrike" dirty="0">
                          <a:solidFill>
                            <a:srgbClr val="000000"/>
                          </a:solidFill>
                          <a:effectLst/>
                          <a:latin typeface="游ゴシック" panose="020B0400000000000000" pitchFamily="50" charset="-128"/>
                          <a:ea typeface="游ゴシック" panose="020B0400000000000000" pitchFamily="50" charset="-128"/>
                        </a:rPr>
                        <a:t>接種</a:t>
                      </a:r>
                      <a:r>
                        <a:rPr lang="zh-TW"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開始予定日</a:t>
                      </a:r>
                      <a:endParaRPr lang="en-US" altLang="zh-TW"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3672787456"/>
                  </a:ext>
                </a:extLst>
              </a:tr>
              <a:tr h="396044">
                <a:tc>
                  <a:txBody>
                    <a:bodyPr/>
                    <a:lstStyle/>
                    <a:p>
                      <a:pPr algn="ctr" fontAlgn="ctr"/>
                      <a:r>
                        <a:rPr lang="ja-JP" altLang="en-US" sz="1200" b="1" i="0" u="none" strike="noStrike" baseline="0" dirty="0" smtClean="0">
                          <a:solidFill>
                            <a:srgbClr val="000000"/>
                          </a:solidFill>
                          <a:effectLst/>
                          <a:latin typeface="+mn-ea"/>
                          <a:ea typeface="+mn-ea"/>
                        </a:rPr>
                        <a:t>①</a:t>
                      </a:r>
                      <a:endParaRPr lang="en-US" altLang="ja-JP" sz="1200" b="1" i="0" u="none" strike="noStrike" baseline="0"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baseline="0" dirty="0" smtClean="0">
                          <a:solidFill>
                            <a:srgbClr val="000000"/>
                          </a:solidFill>
                          <a:effectLst/>
                          <a:latin typeface="+mn-ea"/>
                          <a:ea typeface="+mn-ea"/>
                        </a:rPr>
                        <a:t> </a:t>
                      </a:r>
                      <a:r>
                        <a:rPr lang="en-US" altLang="ja-JP" sz="1200" b="0" i="0" u="none" strike="noStrike" dirty="0" smtClean="0">
                          <a:solidFill>
                            <a:srgbClr val="000000"/>
                          </a:solidFill>
                          <a:effectLst/>
                          <a:latin typeface="+mn-ea"/>
                          <a:ea typeface="+mn-ea"/>
                        </a:rPr>
                        <a:t>2</a:t>
                      </a:r>
                      <a:r>
                        <a:rPr lang="ja-JP" altLang="en-US" sz="1200" b="0" i="0" u="none" strike="noStrike" dirty="0" smtClean="0">
                          <a:solidFill>
                            <a:srgbClr val="000000"/>
                          </a:solidFill>
                          <a:effectLst/>
                          <a:latin typeface="+mn-ea"/>
                          <a:ea typeface="+mn-ea"/>
                        </a:rPr>
                        <a:t>月</a:t>
                      </a:r>
                      <a:r>
                        <a:rPr lang="ja-JP" altLang="en-US" sz="1200" b="0" i="0" u="none" strike="noStrike" baseline="0" dirty="0" smtClean="0">
                          <a:solidFill>
                            <a:srgbClr val="000000"/>
                          </a:solidFill>
                          <a:effectLst/>
                          <a:latin typeface="+mn-ea"/>
                          <a:ea typeface="+mn-ea"/>
                        </a:rPr>
                        <a:t>  </a:t>
                      </a:r>
                      <a:r>
                        <a:rPr lang="en-US" altLang="ja-JP" sz="1200" b="0" i="0" u="none" strike="noStrike" baseline="0" dirty="0" smtClean="0">
                          <a:solidFill>
                            <a:srgbClr val="000000"/>
                          </a:solidFill>
                          <a:effectLst/>
                          <a:latin typeface="+mn-ea"/>
                          <a:ea typeface="+mn-ea"/>
                        </a:rPr>
                        <a:t>7</a:t>
                      </a:r>
                      <a:r>
                        <a:rPr lang="ja-JP" altLang="en-US" sz="1200" b="0" i="0" u="none" strike="noStrike" dirty="0" smtClean="0">
                          <a:solidFill>
                            <a:srgbClr val="000000"/>
                          </a:solidFill>
                          <a:effectLst/>
                          <a:latin typeface="+mn-ea"/>
                          <a:ea typeface="+mn-ea"/>
                        </a:rPr>
                        <a:t>日 ～  </a:t>
                      </a:r>
                      <a:r>
                        <a:rPr lang="en-US" altLang="ja-JP" sz="1200" b="0" i="0" u="none" strike="noStrike" dirty="0" smtClean="0">
                          <a:solidFill>
                            <a:srgbClr val="000000"/>
                          </a:solidFill>
                          <a:effectLst/>
                          <a:latin typeface="+mn-ea"/>
                          <a:ea typeface="+mn-ea"/>
                        </a:rPr>
                        <a:t>2</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20</a:t>
                      </a:r>
                      <a:r>
                        <a:rPr lang="ja-JP" altLang="en-US" sz="1200" b="0" i="0" u="none" strike="noStrike" dirty="0" smtClean="0">
                          <a:solidFill>
                            <a:srgbClr val="000000"/>
                          </a:solidFill>
                          <a:effectLst/>
                          <a:latin typeface="+mn-ea"/>
                          <a:ea typeface="+mn-ea"/>
                        </a:rPr>
                        <a:t>日</a:t>
                      </a:r>
                      <a:endParaRPr lang="ja-JP" altLang="en-US"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smtClean="0">
                          <a:solidFill>
                            <a:srgbClr val="000000"/>
                          </a:solidFill>
                          <a:effectLst/>
                          <a:latin typeface="+mn-ea"/>
                          <a:ea typeface="+mn-ea"/>
                        </a:rPr>
                        <a:t>6</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17</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金</a:t>
                      </a:r>
                      <a:r>
                        <a:rPr lang="en-US" altLang="ja-JP" sz="1200" b="0" i="0" u="none" strike="noStrike" dirty="0" smtClean="0">
                          <a:solidFill>
                            <a:srgbClr val="000000"/>
                          </a:solidFill>
                          <a:effectLst/>
                          <a:latin typeface="+mn-ea"/>
                          <a:ea typeface="+mn-ea"/>
                        </a:rPr>
                        <a:t>)</a:t>
                      </a:r>
                      <a:endParaRPr lang="en-US" altLang="ja-JP" sz="1200" b="0" i="0" u="none" strike="noStrike" dirty="0">
                        <a:solidFill>
                          <a:srgbClr val="000000"/>
                        </a:solidFill>
                        <a:effectLst/>
                        <a:latin typeface="+mn-ea"/>
                        <a:ea typeface="+mn-ea"/>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1" i="0" u="none" strike="noStrike" dirty="0" smtClean="0">
                          <a:solidFill>
                            <a:srgbClr val="000000"/>
                          </a:solidFill>
                          <a:effectLst/>
                          <a:latin typeface="+mn-ea"/>
                          <a:ea typeface="+mn-ea"/>
                        </a:rPr>
                        <a:t>6</a:t>
                      </a:r>
                      <a:r>
                        <a:rPr lang="ja-JP" altLang="en-US" sz="1200" b="1" i="0" u="none" strike="noStrike" dirty="0" smtClean="0">
                          <a:solidFill>
                            <a:srgbClr val="000000"/>
                          </a:solidFill>
                          <a:effectLst/>
                          <a:latin typeface="+mn-ea"/>
                          <a:ea typeface="+mn-ea"/>
                        </a:rPr>
                        <a:t>月</a:t>
                      </a:r>
                      <a:r>
                        <a:rPr lang="en-US" altLang="ja-JP" sz="1200" b="1" i="0" u="none" strike="noStrike" dirty="0" smtClean="0">
                          <a:solidFill>
                            <a:srgbClr val="000000"/>
                          </a:solidFill>
                          <a:effectLst/>
                          <a:latin typeface="+mn-ea"/>
                          <a:ea typeface="+mn-ea"/>
                        </a:rPr>
                        <a:t>24</a:t>
                      </a:r>
                      <a:r>
                        <a:rPr lang="ja-JP" altLang="en-US" sz="1200" b="1" i="0" u="none" strike="noStrike" dirty="0" smtClean="0">
                          <a:solidFill>
                            <a:srgbClr val="000000"/>
                          </a:solidFill>
                          <a:effectLst/>
                          <a:latin typeface="+mn-ea"/>
                          <a:ea typeface="+mn-ea"/>
                        </a:rPr>
                        <a:t>日</a:t>
                      </a:r>
                      <a:r>
                        <a:rPr lang="en-US" altLang="ja-JP" sz="1200" b="1" i="0" u="none" strike="noStrike" dirty="0" smtClean="0">
                          <a:solidFill>
                            <a:srgbClr val="000000"/>
                          </a:solidFill>
                          <a:effectLst/>
                          <a:latin typeface="+mn-ea"/>
                          <a:ea typeface="+mn-ea"/>
                        </a:rPr>
                        <a:t>(</a:t>
                      </a:r>
                      <a:r>
                        <a:rPr lang="ja-JP" altLang="en-US" sz="1200" b="1" i="0" u="none" strike="noStrike" dirty="0" smtClean="0">
                          <a:solidFill>
                            <a:srgbClr val="000000"/>
                          </a:solidFill>
                          <a:effectLst/>
                          <a:latin typeface="+mn-ea"/>
                          <a:ea typeface="+mn-ea"/>
                        </a:rPr>
                        <a:t>金</a:t>
                      </a:r>
                      <a:r>
                        <a:rPr lang="en-US" altLang="ja-JP" sz="1200" b="1" i="0" u="none" strike="noStrike" dirty="0" smtClean="0">
                          <a:solidFill>
                            <a:srgbClr val="000000"/>
                          </a:solidFill>
                          <a:effectLst/>
                          <a:latin typeface="+mn-ea"/>
                          <a:ea typeface="+mn-ea"/>
                        </a:rPr>
                        <a:t>)</a:t>
                      </a:r>
                      <a:endParaRPr lang="en-US" altLang="ja-JP" sz="12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l" fontAlgn="ctr"/>
                      <a:r>
                        <a:rPr lang="en-US" altLang="ja-JP" sz="1200" b="0" i="0" u="none" strike="noStrike" dirty="0" smtClean="0">
                          <a:solidFill>
                            <a:srgbClr val="000000"/>
                          </a:solidFill>
                          <a:effectLst/>
                          <a:latin typeface="+mn-ea"/>
                          <a:ea typeface="+mn-ea"/>
                        </a:rPr>
                        <a:t>7</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11</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6800906"/>
                  </a:ext>
                </a:extLst>
              </a:tr>
              <a:tr h="396044">
                <a:tc>
                  <a:txBody>
                    <a:bodyPr/>
                    <a:lstStyle/>
                    <a:p>
                      <a:pPr algn="ctr" fontAlgn="ctr"/>
                      <a:r>
                        <a:rPr lang="ja-JP" altLang="en-US" sz="1200" b="1" i="0" u="none" strike="noStrike" dirty="0" smtClean="0">
                          <a:solidFill>
                            <a:srgbClr val="000000"/>
                          </a:solidFill>
                          <a:effectLst/>
                          <a:latin typeface="+mn-ea"/>
                          <a:ea typeface="+mn-ea"/>
                        </a:rPr>
                        <a:t>②</a:t>
                      </a:r>
                      <a:endParaRPr lang="ja-JP" altLang="en-US" sz="12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lang="en-US" altLang="ja-JP" sz="1200" b="0" i="0" u="none" strike="noStrike" dirty="0" smtClean="0">
                          <a:solidFill>
                            <a:srgbClr val="000000"/>
                          </a:solidFill>
                          <a:effectLst/>
                          <a:latin typeface="+mn-ea"/>
                          <a:ea typeface="+mn-ea"/>
                        </a:rPr>
                        <a:t> 2</a:t>
                      </a:r>
                      <a:r>
                        <a:rPr lang="ja-JP" altLang="en-US" sz="1200" b="0" i="0" u="none" strike="noStrike" dirty="0" smtClean="0">
                          <a:solidFill>
                            <a:srgbClr val="000000"/>
                          </a:solidFill>
                          <a:effectLst/>
                          <a:latin typeface="+mn-ea"/>
                          <a:ea typeface="+mn-ea"/>
                        </a:rPr>
                        <a:t>月</a:t>
                      </a:r>
                      <a:r>
                        <a:rPr lang="en-US" altLang="ja-JP" sz="1200" b="0" i="0" u="none" strike="noStrike" baseline="0" dirty="0" smtClean="0">
                          <a:solidFill>
                            <a:srgbClr val="000000"/>
                          </a:solidFill>
                          <a:effectLst/>
                          <a:latin typeface="+mn-ea"/>
                          <a:ea typeface="+mn-ea"/>
                        </a:rPr>
                        <a:t>2</a:t>
                      </a:r>
                      <a:r>
                        <a:rPr lang="en-US" altLang="ja-JP" sz="1200" b="0" i="0" u="none" strike="noStrike" dirty="0" smtClean="0">
                          <a:solidFill>
                            <a:srgbClr val="000000"/>
                          </a:solidFill>
                          <a:effectLst/>
                          <a:latin typeface="+mn-ea"/>
                          <a:ea typeface="+mn-ea"/>
                        </a:rPr>
                        <a:t>1</a:t>
                      </a:r>
                      <a:r>
                        <a:rPr lang="ja-JP" altLang="en-US" sz="1200" b="0" i="0" u="none" strike="noStrike" dirty="0" smtClean="0">
                          <a:solidFill>
                            <a:srgbClr val="000000"/>
                          </a:solidFill>
                          <a:effectLst/>
                          <a:latin typeface="+mn-ea"/>
                          <a:ea typeface="+mn-ea"/>
                        </a:rPr>
                        <a:t>日 ～  </a:t>
                      </a:r>
                      <a:r>
                        <a:rPr lang="en-US" altLang="ja-JP" sz="1200" b="0" i="0" u="none" strike="noStrike" dirty="0" smtClean="0">
                          <a:solidFill>
                            <a:srgbClr val="000000"/>
                          </a:solidFill>
                          <a:effectLst/>
                          <a:latin typeface="+mn-ea"/>
                          <a:ea typeface="+mn-ea"/>
                        </a:rPr>
                        <a:t>2</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28</a:t>
                      </a:r>
                      <a:r>
                        <a:rPr lang="ja-JP" altLang="en-US" sz="1200" b="0" i="0" u="none" strike="noStrike" dirty="0" smtClean="0">
                          <a:solidFill>
                            <a:srgbClr val="000000"/>
                          </a:solidFill>
                          <a:effectLst/>
                          <a:latin typeface="+mn-ea"/>
                          <a:ea typeface="+mn-ea"/>
                        </a:rPr>
                        <a:t>日</a:t>
                      </a:r>
                      <a:endParaRPr lang="ja-JP" altLang="en-US" sz="1200" b="0" dirty="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en-US" altLang="ja-JP" sz="1200" b="0" i="0" u="none" strike="noStrike" dirty="0" smtClean="0">
                          <a:solidFill>
                            <a:srgbClr val="000000"/>
                          </a:solidFill>
                          <a:effectLst/>
                          <a:latin typeface="+mn-ea"/>
                          <a:ea typeface="+mn-ea"/>
                        </a:rPr>
                        <a:t>6</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30</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木</a:t>
                      </a:r>
                      <a:r>
                        <a:rPr lang="en-US" altLang="ja-JP" sz="1200" b="0" i="0" u="none" strike="noStrike" dirty="0" smtClean="0">
                          <a:solidFill>
                            <a:srgbClr val="000000"/>
                          </a:solidFill>
                          <a:effectLst/>
                          <a:latin typeface="+mn-ea"/>
                          <a:ea typeface="+mn-ea"/>
                        </a:rPr>
                        <a:t>)</a:t>
                      </a:r>
                      <a:endParaRPr lang="en-US" altLang="ja-JP" sz="1200" b="0" i="0" u="none" strike="noStrike" dirty="0">
                        <a:solidFill>
                          <a:srgbClr val="000000"/>
                        </a:solidFill>
                        <a:effectLst/>
                        <a:latin typeface="+mn-ea"/>
                        <a:ea typeface="+mn-ea"/>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en-US" altLang="ja-JP" sz="1200" b="1" i="0" u="none" strike="noStrike" dirty="0" smtClean="0">
                          <a:solidFill>
                            <a:srgbClr val="000000"/>
                          </a:solidFill>
                          <a:effectLst/>
                          <a:latin typeface="+mn-ea"/>
                          <a:ea typeface="+mn-ea"/>
                        </a:rPr>
                        <a:t>7</a:t>
                      </a:r>
                      <a:r>
                        <a:rPr lang="ja-JP" altLang="en-US" sz="1200" b="1" i="0" u="none" strike="noStrike" dirty="0" smtClean="0">
                          <a:solidFill>
                            <a:srgbClr val="000000"/>
                          </a:solidFill>
                          <a:effectLst/>
                          <a:latin typeface="+mn-ea"/>
                          <a:ea typeface="+mn-ea"/>
                        </a:rPr>
                        <a:t>月</a:t>
                      </a:r>
                      <a:r>
                        <a:rPr lang="ja-JP" altLang="en-US" sz="1200" b="1" i="0" u="none" strike="noStrike" baseline="0" dirty="0" smtClean="0">
                          <a:solidFill>
                            <a:srgbClr val="000000"/>
                          </a:solidFill>
                          <a:effectLst/>
                          <a:latin typeface="+mn-ea"/>
                          <a:ea typeface="+mn-ea"/>
                        </a:rPr>
                        <a:t>  </a:t>
                      </a:r>
                      <a:r>
                        <a:rPr lang="en-US" altLang="ja-JP" sz="1200" b="1" i="0" u="none" strike="noStrike" dirty="0" smtClean="0">
                          <a:solidFill>
                            <a:srgbClr val="000000"/>
                          </a:solidFill>
                          <a:effectLst/>
                          <a:latin typeface="+mn-ea"/>
                          <a:ea typeface="+mn-ea"/>
                        </a:rPr>
                        <a:t>7</a:t>
                      </a:r>
                      <a:r>
                        <a:rPr lang="ja-JP" altLang="en-US" sz="1200" b="1" i="0" u="none" strike="noStrike" dirty="0" smtClean="0">
                          <a:solidFill>
                            <a:srgbClr val="000000"/>
                          </a:solidFill>
                          <a:effectLst/>
                          <a:latin typeface="+mn-ea"/>
                          <a:ea typeface="+mn-ea"/>
                        </a:rPr>
                        <a:t>日</a:t>
                      </a:r>
                      <a:r>
                        <a:rPr lang="en-US" altLang="ja-JP" sz="1200" b="1" i="0" u="none" strike="noStrike" dirty="0" smtClean="0">
                          <a:solidFill>
                            <a:srgbClr val="000000"/>
                          </a:solidFill>
                          <a:effectLst/>
                          <a:latin typeface="+mn-ea"/>
                          <a:ea typeface="+mn-ea"/>
                        </a:rPr>
                        <a:t>(</a:t>
                      </a:r>
                      <a:r>
                        <a:rPr lang="ja-JP" altLang="en-US" sz="1200" b="1" i="0" u="none" strike="noStrike" dirty="0" smtClean="0">
                          <a:solidFill>
                            <a:srgbClr val="000000"/>
                          </a:solidFill>
                          <a:effectLst/>
                          <a:latin typeface="+mn-ea"/>
                          <a:ea typeface="+mn-ea"/>
                        </a:rPr>
                        <a:t>木</a:t>
                      </a:r>
                      <a:r>
                        <a:rPr lang="en-US" altLang="ja-JP" sz="1200" b="1" i="0" u="none" strike="noStrike" dirty="0" smtClean="0">
                          <a:solidFill>
                            <a:srgbClr val="000000"/>
                          </a:solidFill>
                          <a:effectLst/>
                          <a:latin typeface="+mn-ea"/>
                          <a:ea typeface="+mn-ea"/>
                        </a:rPr>
                        <a:t>)</a:t>
                      </a:r>
                      <a:endParaRPr lang="en-US" altLang="ja-JP" sz="12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fontAlgn="ctr"/>
                      <a:r>
                        <a:rPr lang="en-US" altLang="ja-JP" sz="1200" b="0" i="0" u="none" strike="noStrike" dirty="0" smtClean="0">
                          <a:solidFill>
                            <a:srgbClr val="000000"/>
                          </a:solidFill>
                          <a:effectLst/>
                          <a:latin typeface="+mn-ea"/>
                          <a:ea typeface="+mn-ea"/>
                        </a:rPr>
                        <a:t>7</a:t>
                      </a:r>
                      <a:r>
                        <a:rPr lang="ja-JP" altLang="en-US" sz="1200" b="0" i="0" u="none" strike="noStrike" dirty="0" smtClean="0">
                          <a:solidFill>
                            <a:srgbClr val="000000"/>
                          </a:solidFill>
                          <a:effectLst/>
                          <a:latin typeface="+mn-ea"/>
                          <a:ea typeface="+mn-ea"/>
                        </a:rPr>
                        <a:t>月</a:t>
                      </a:r>
                      <a:r>
                        <a:rPr lang="en-US" altLang="ja-JP" sz="1200" b="0" i="0" u="none" strike="noStrike" baseline="0" dirty="0" smtClean="0">
                          <a:solidFill>
                            <a:srgbClr val="000000"/>
                          </a:solidFill>
                          <a:effectLst/>
                          <a:latin typeface="+mn-ea"/>
                          <a:ea typeface="+mn-ea"/>
                        </a:rPr>
                        <a:t>21</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木</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頃</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367702094"/>
                  </a:ext>
                </a:extLst>
              </a:tr>
              <a:tr h="396044">
                <a:tc>
                  <a:txBody>
                    <a:bodyPr/>
                    <a:lstStyle/>
                    <a:p>
                      <a:pPr algn="ctr" fontAlgn="ctr"/>
                      <a:r>
                        <a:rPr lang="ja-JP" altLang="en-US" sz="1200" b="1" i="0" u="none" strike="noStrike" dirty="0" smtClean="0">
                          <a:solidFill>
                            <a:srgbClr val="000000"/>
                          </a:solidFill>
                          <a:effectLst/>
                          <a:latin typeface="+mn-ea"/>
                          <a:ea typeface="+mn-ea"/>
                        </a:rPr>
                        <a:t>③</a:t>
                      </a:r>
                      <a:endParaRPr lang="ja-JP" altLang="en-US" sz="12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200" b="0" i="0" u="none" strike="noStrike" dirty="0" smtClean="0">
                          <a:solidFill>
                            <a:srgbClr val="000000"/>
                          </a:solidFill>
                          <a:effectLst/>
                          <a:latin typeface="+mn-ea"/>
                          <a:ea typeface="+mn-ea"/>
                        </a:rPr>
                        <a:t> 3</a:t>
                      </a:r>
                      <a:r>
                        <a:rPr lang="ja-JP" altLang="en-US" sz="1200" b="0" i="0" u="none" strike="noStrike" dirty="0" smtClean="0">
                          <a:solidFill>
                            <a:srgbClr val="000000"/>
                          </a:solidFill>
                          <a:effectLst/>
                          <a:latin typeface="+mn-ea"/>
                          <a:ea typeface="+mn-ea"/>
                        </a:rPr>
                        <a:t>月</a:t>
                      </a:r>
                      <a:r>
                        <a:rPr lang="en-US" altLang="ja-JP" sz="1200" b="0" i="0" u="none" strike="noStrike" baseline="0" dirty="0" smtClean="0">
                          <a:solidFill>
                            <a:srgbClr val="000000"/>
                          </a:solidFill>
                          <a:effectLst/>
                          <a:latin typeface="+mn-ea"/>
                          <a:ea typeface="+mn-ea"/>
                        </a:rPr>
                        <a:t>  </a:t>
                      </a:r>
                      <a:r>
                        <a:rPr lang="en-US" altLang="ja-JP" sz="1200" b="0" i="0" u="none" strike="noStrike" dirty="0" smtClean="0">
                          <a:solidFill>
                            <a:srgbClr val="000000"/>
                          </a:solidFill>
                          <a:effectLst/>
                          <a:latin typeface="+mn-ea"/>
                          <a:ea typeface="+mn-ea"/>
                        </a:rPr>
                        <a:t>1</a:t>
                      </a:r>
                      <a:r>
                        <a:rPr lang="ja-JP" altLang="en-US" sz="1200" b="0" i="0" u="none" strike="noStrike" dirty="0" smtClean="0">
                          <a:solidFill>
                            <a:srgbClr val="000000"/>
                          </a:solidFill>
                          <a:effectLst/>
                          <a:latin typeface="+mn-ea"/>
                          <a:ea typeface="+mn-ea"/>
                        </a:rPr>
                        <a:t>日 ～  </a:t>
                      </a:r>
                      <a:r>
                        <a:rPr lang="en-US" altLang="ja-JP" sz="1200" b="0" i="0" u="none" strike="noStrike" dirty="0" smtClean="0">
                          <a:solidFill>
                            <a:srgbClr val="000000"/>
                          </a:solidFill>
                          <a:effectLst/>
                          <a:latin typeface="+mn-ea"/>
                          <a:ea typeface="+mn-ea"/>
                        </a:rPr>
                        <a:t>3</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10</a:t>
                      </a:r>
                      <a:r>
                        <a:rPr lang="ja-JP" altLang="en-US" sz="1200" b="0" i="0" u="none" strike="noStrike" dirty="0" smtClean="0">
                          <a:solidFill>
                            <a:srgbClr val="000000"/>
                          </a:solidFill>
                          <a:effectLst/>
                          <a:latin typeface="+mn-ea"/>
                          <a:ea typeface="+mn-ea"/>
                        </a:rPr>
                        <a:t>日</a:t>
                      </a:r>
                      <a:endParaRPr lang="ja-JP" altLang="en-US" sz="1200" b="0" dirty="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7</a:t>
                      </a:r>
                      <a:r>
                        <a:rPr lang="ja-JP" altLang="en-US" sz="1200" b="0" i="0" u="none" strike="noStrike" dirty="0" smtClean="0">
                          <a:solidFill>
                            <a:srgbClr val="000000"/>
                          </a:solidFill>
                          <a:effectLst/>
                          <a:latin typeface="+mn-ea"/>
                          <a:ea typeface="+mn-ea"/>
                        </a:rPr>
                        <a:t>月</a:t>
                      </a:r>
                      <a:r>
                        <a:rPr lang="ja-JP" altLang="en-US" sz="1200" b="0" i="0" u="none" strike="noStrike" baseline="0" dirty="0" smtClean="0">
                          <a:solidFill>
                            <a:srgbClr val="000000"/>
                          </a:solidFill>
                          <a:effectLst/>
                          <a:latin typeface="+mn-ea"/>
                          <a:ea typeface="+mn-ea"/>
                        </a:rPr>
                        <a:t>  </a:t>
                      </a:r>
                      <a:r>
                        <a:rPr lang="en-US" altLang="ja-JP" sz="1200" b="0" i="0" u="none" strike="noStrike" baseline="0" dirty="0" smtClean="0">
                          <a:solidFill>
                            <a:srgbClr val="000000"/>
                          </a:solidFill>
                          <a:effectLst/>
                          <a:latin typeface="+mn-ea"/>
                          <a:ea typeface="+mn-ea"/>
                        </a:rPr>
                        <a:t>8</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金</a:t>
                      </a:r>
                      <a:r>
                        <a:rPr lang="en-US" altLang="ja-JP" sz="1200" b="0" i="0" u="none" strike="noStrike" dirty="0" smtClean="0">
                          <a:solidFill>
                            <a:srgbClr val="000000"/>
                          </a:solidFill>
                          <a:effectLst/>
                          <a:latin typeface="+mn-ea"/>
                          <a:ea typeface="+mn-ea"/>
                        </a:rPr>
                        <a:t>)</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1" i="0" u="none" strike="noStrike" dirty="0" smtClean="0">
                          <a:solidFill>
                            <a:srgbClr val="000000"/>
                          </a:solidFill>
                          <a:effectLst/>
                          <a:latin typeface="+mn-ea"/>
                          <a:ea typeface="+mn-ea"/>
                        </a:rPr>
                        <a:t>7</a:t>
                      </a:r>
                      <a:r>
                        <a:rPr lang="ja-JP" altLang="en-US" sz="1200" b="1" i="0" u="none" strike="noStrike" dirty="0" smtClean="0">
                          <a:solidFill>
                            <a:srgbClr val="000000"/>
                          </a:solidFill>
                          <a:effectLst/>
                          <a:latin typeface="+mn-ea"/>
                          <a:ea typeface="+mn-ea"/>
                        </a:rPr>
                        <a:t>月</a:t>
                      </a:r>
                      <a:r>
                        <a:rPr lang="en-US" altLang="ja-JP" sz="1200" b="1" i="0" u="none" strike="noStrike" baseline="0" dirty="0" smtClean="0">
                          <a:solidFill>
                            <a:srgbClr val="000000"/>
                          </a:solidFill>
                          <a:effectLst/>
                          <a:latin typeface="+mn-ea"/>
                          <a:ea typeface="+mn-ea"/>
                        </a:rPr>
                        <a:t>15</a:t>
                      </a:r>
                      <a:r>
                        <a:rPr lang="ja-JP" altLang="en-US" sz="1200" b="1" i="0" u="none" strike="noStrike" dirty="0" smtClean="0">
                          <a:solidFill>
                            <a:srgbClr val="000000"/>
                          </a:solidFill>
                          <a:effectLst/>
                          <a:latin typeface="+mn-ea"/>
                          <a:ea typeface="+mn-ea"/>
                        </a:rPr>
                        <a:t>日</a:t>
                      </a:r>
                      <a:r>
                        <a:rPr lang="en-US" altLang="ja-JP" sz="1200" b="1" i="0" u="none" strike="noStrike" dirty="0" smtClean="0">
                          <a:solidFill>
                            <a:srgbClr val="000000"/>
                          </a:solidFill>
                          <a:effectLst/>
                          <a:latin typeface="+mn-ea"/>
                          <a:ea typeface="+mn-ea"/>
                        </a:rPr>
                        <a:t>(</a:t>
                      </a:r>
                      <a:r>
                        <a:rPr lang="ja-JP" altLang="en-US" sz="1200" b="1" i="0" u="none" strike="noStrike" dirty="0" smtClean="0">
                          <a:solidFill>
                            <a:srgbClr val="000000"/>
                          </a:solidFill>
                          <a:effectLst/>
                          <a:latin typeface="+mn-ea"/>
                          <a:ea typeface="+mn-ea"/>
                        </a:rPr>
                        <a:t>金</a:t>
                      </a:r>
                      <a:r>
                        <a:rPr lang="en-US" altLang="ja-JP" sz="1200" b="1" i="0" u="none" strike="noStrike" dirty="0" smtClean="0">
                          <a:solidFill>
                            <a:srgbClr val="000000"/>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8</a:t>
                      </a:r>
                      <a:r>
                        <a:rPr lang="ja-JP" altLang="en-US" sz="1200" b="0" i="0" u="none" strike="noStrike" dirty="0" smtClean="0">
                          <a:solidFill>
                            <a:srgbClr val="000000"/>
                          </a:solidFill>
                          <a:effectLst/>
                          <a:latin typeface="+mn-ea"/>
                          <a:ea typeface="+mn-ea"/>
                        </a:rPr>
                        <a:t>月</a:t>
                      </a:r>
                      <a:r>
                        <a:rPr lang="en-US" altLang="ja-JP" sz="1200" b="0" i="0" u="none" strike="noStrike" baseline="0" dirty="0" smtClean="0">
                          <a:solidFill>
                            <a:srgbClr val="000000"/>
                          </a:solidFill>
                          <a:effectLst/>
                          <a:latin typeface="+mn-ea"/>
                          <a:ea typeface="+mn-ea"/>
                        </a:rPr>
                        <a:t>  1</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頃</a:t>
                      </a:r>
                      <a:endParaRPr lang="en-US" altLang="ja-JP" sz="12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5630260"/>
                  </a:ext>
                </a:extLst>
              </a:tr>
              <a:tr h="396044">
                <a:tc>
                  <a:txBody>
                    <a:bodyPr/>
                    <a:lstStyle/>
                    <a:p>
                      <a:pPr algn="ctr"/>
                      <a:r>
                        <a:rPr lang="ja-JP" altLang="en-US" sz="1200" b="1" dirty="0" smtClean="0">
                          <a:latin typeface="+mn-ea"/>
                          <a:ea typeface="+mn-ea"/>
                        </a:rPr>
                        <a:t>④</a:t>
                      </a:r>
                      <a:endParaRPr lang="ja-JP" altLang="en-US" sz="1200" b="1" dirty="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 3</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11</a:t>
                      </a:r>
                      <a:r>
                        <a:rPr lang="ja-JP" altLang="en-US" sz="1200" b="0" i="0" u="none" strike="noStrike" dirty="0" smtClean="0">
                          <a:solidFill>
                            <a:srgbClr val="000000"/>
                          </a:solidFill>
                          <a:effectLst/>
                          <a:latin typeface="+mn-ea"/>
                          <a:ea typeface="+mn-ea"/>
                        </a:rPr>
                        <a:t>日 ～  </a:t>
                      </a:r>
                      <a:r>
                        <a:rPr lang="en-US" altLang="ja-JP" sz="1200" b="0" i="0" u="none" strike="noStrike" dirty="0" smtClean="0">
                          <a:solidFill>
                            <a:srgbClr val="000000"/>
                          </a:solidFill>
                          <a:effectLst/>
                          <a:latin typeface="+mn-ea"/>
                          <a:ea typeface="+mn-ea"/>
                        </a:rPr>
                        <a:t>3</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20</a:t>
                      </a:r>
                      <a:r>
                        <a:rPr lang="ja-JP" altLang="en-US" sz="1200" b="0" i="0" u="none" strike="noStrike" dirty="0" smtClean="0">
                          <a:solidFill>
                            <a:srgbClr val="000000"/>
                          </a:solidFill>
                          <a:effectLst/>
                          <a:latin typeface="+mn-ea"/>
                          <a:ea typeface="+mn-ea"/>
                        </a:rPr>
                        <a:t>日</a:t>
                      </a:r>
                      <a:endParaRPr lang="ja-JP" altLang="en-US" sz="1200" b="0" dirty="0" smtClean="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7</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22</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金</a:t>
                      </a:r>
                      <a:r>
                        <a:rPr lang="en-US" altLang="ja-JP" sz="1200" b="0" i="0" u="none" strike="noStrike" dirty="0" smtClean="0">
                          <a:solidFill>
                            <a:srgbClr val="000000"/>
                          </a:solidFill>
                          <a:effectLst/>
                          <a:latin typeface="+mn-ea"/>
                          <a:ea typeface="+mn-ea"/>
                        </a:rPr>
                        <a:t>)</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1" i="0" u="none" strike="noStrike" dirty="0" smtClean="0">
                          <a:solidFill>
                            <a:srgbClr val="000000"/>
                          </a:solidFill>
                          <a:effectLst/>
                          <a:latin typeface="+mn-ea"/>
                          <a:ea typeface="+mn-ea"/>
                        </a:rPr>
                        <a:t>7</a:t>
                      </a:r>
                      <a:r>
                        <a:rPr lang="ja-JP" altLang="en-US" sz="1200" b="1" i="0" u="none" strike="noStrike" dirty="0" smtClean="0">
                          <a:solidFill>
                            <a:srgbClr val="000000"/>
                          </a:solidFill>
                          <a:effectLst/>
                          <a:latin typeface="+mn-ea"/>
                          <a:ea typeface="+mn-ea"/>
                        </a:rPr>
                        <a:t>月</a:t>
                      </a:r>
                      <a:r>
                        <a:rPr lang="en-US" altLang="ja-JP" sz="1200" b="1" i="0" u="none" strike="noStrike" dirty="0" smtClean="0">
                          <a:solidFill>
                            <a:srgbClr val="000000"/>
                          </a:solidFill>
                          <a:effectLst/>
                          <a:latin typeface="+mn-ea"/>
                          <a:ea typeface="+mn-ea"/>
                        </a:rPr>
                        <a:t>29</a:t>
                      </a:r>
                      <a:r>
                        <a:rPr lang="ja-JP" altLang="en-US" sz="1200" b="1" i="0" u="none" strike="noStrike" dirty="0" smtClean="0">
                          <a:solidFill>
                            <a:srgbClr val="000000"/>
                          </a:solidFill>
                          <a:effectLst/>
                          <a:latin typeface="+mn-ea"/>
                          <a:ea typeface="+mn-ea"/>
                        </a:rPr>
                        <a:t>日</a:t>
                      </a:r>
                      <a:r>
                        <a:rPr lang="en-US" altLang="ja-JP" sz="1200" b="1" i="0" u="none" strike="noStrike" dirty="0" smtClean="0">
                          <a:solidFill>
                            <a:srgbClr val="000000"/>
                          </a:solidFill>
                          <a:effectLst/>
                          <a:latin typeface="+mn-ea"/>
                          <a:ea typeface="+mn-ea"/>
                        </a:rPr>
                        <a:t>(</a:t>
                      </a:r>
                      <a:r>
                        <a:rPr lang="ja-JP" altLang="en-US" sz="1200" b="1" i="0" u="none" strike="noStrike" dirty="0" smtClean="0">
                          <a:solidFill>
                            <a:srgbClr val="000000"/>
                          </a:solidFill>
                          <a:effectLst/>
                          <a:latin typeface="+mn-ea"/>
                          <a:ea typeface="+mn-ea"/>
                        </a:rPr>
                        <a:t>金</a:t>
                      </a:r>
                      <a:r>
                        <a:rPr lang="en-US" altLang="ja-JP" sz="1200" b="1" i="0" u="none" strike="noStrike" dirty="0" smtClean="0">
                          <a:solidFill>
                            <a:srgbClr val="000000"/>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8</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16</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火</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頃</a:t>
                      </a:r>
                      <a:endParaRPr lang="en-US" altLang="ja-JP" sz="12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2290199183"/>
                  </a:ext>
                </a:extLst>
              </a:tr>
              <a:tr h="369560">
                <a:tc>
                  <a:txBody>
                    <a:bodyPr/>
                    <a:lstStyle/>
                    <a:p>
                      <a:pPr algn="ctr"/>
                      <a:r>
                        <a:rPr lang="ja-JP" altLang="en-US" sz="1200" b="1" dirty="0" smtClean="0">
                          <a:latin typeface="+mn-ea"/>
                          <a:ea typeface="+mn-ea"/>
                        </a:rPr>
                        <a:t>⑤</a:t>
                      </a:r>
                      <a:endParaRPr lang="ja-JP" altLang="en-US" sz="1200" b="1" dirty="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 3</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21</a:t>
                      </a:r>
                      <a:r>
                        <a:rPr lang="ja-JP" altLang="en-US" sz="1200" b="0" i="0" u="none" strike="noStrike" dirty="0" smtClean="0">
                          <a:solidFill>
                            <a:srgbClr val="000000"/>
                          </a:solidFill>
                          <a:effectLst/>
                          <a:latin typeface="+mn-ea"/>
                          <a:ea typeface="+mn-ea"/>
                        </a:rPr>
                        <a:t>日 ～  </a:t>
                      </a:r>
                      <a:r>
                        <a:rPr lang="en-US" altLang="ja-JP" sz="1200" b="0" i="0" u="none" strike="noStrike" dirty="0" smtClean="0">
                          <a:solidFill>
                            <a:srgbClr val="000000"/>
                          </a:solidFill>
                          <a:effectLst/>
                          <a:latin typeface="+mn-ea"/>
                          <a:ea typeface="+mn-ea"/>
                        </a:rPr>
                        <a:t>4</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20</a:t>
                      </a:r>
                      <a:r>
                        <a:rPr lang="ja-JP" altLang="en-US" sz="1200" b="0" i="0" u="none" strike="noStrike" dirty="0" smtClean="0">
                          <a:solidFill>
                            <a:srgbClr val="000000"/>
                          </a:solidFill>
                          <a:effectLst/>
                          <a:latin typeface="+mn-ea"/>
                          <a:ea typeface="+mn-ea"/>
                        </a:rPr>
                        <a:t>日</a:t>
                      </a:r>
                      <a:endParaRPr lang="ja-JP" altLang="en-US" sz="1200" b="0" dirty="0" smtClean="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8</a:t>
                      </a:r>
                      <a:r>
                        <a:rPr lang="ja-JP" altLang="en-US" sz="1200" b="0" i="0" u="none" strike="noStrike" dirty="0" smtClean="0">
                          <a:solidFill>
                            <a:srgbClr val="000000"/>
                          </a:solidFill>
                          <a:effectLst/>
                          <a:latin typeface="+mn-ea"/>
                          <a:ea typeface="+mn-ea"/>
                        </a:rPr>
                        <a:t>月  </a:t>
                      </a:r>
                      <a:r>
                        <a:rPr lang="en-US" altLang="ja-JP" sz="1200" b="0" i="0" u="none" strike="noStrike" dirty="0" smtClean="0">
                          <a:solidFill>
                            <a:srgbClr val="000000"/>
                          </a:solidFill>
                          <a:effectLst/>
                          <a:latin typeface="+mn-ea"/>
                          <a:ea typeface="+mn-ea"/>
                        </a:rPr>
                        <a:t>1</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1" i="0" u="none" strike="noStrike" dirty="0" smtClean="0">
                          <a:solidFill>
                            <a:srgbClr val="000000"/>
                          </a:solidFill>
                          <a:effectLst/>
                          <a:latin typeface="+mn-ea"/>
                          <a:ea typeface="+mn-ea"/>
                        </a:rPr>
                        <a:t>8</a:t>
                      </a:r>
                      <a:r>
                        <a:rPr lang="ja-JP" altLang="en-US" sz="1200" b="1" i="0" u="none" strike="noStrike" dirty="0" smtClean="0">
                          <a:solidFill>
                            <a:srgbClr val="000000"/>
                          </a:solidFill>
                          <a:effectLst/>
                          <a:latin typeface="+mn-ea"/>
                          <a:ea typeface="+mn-ea"/>
                        </a:rPr>
                        <a:t>月  </a:t>
                      </a:r>
                      <a:r>
                        <a:rPr lang="en-US" altLang="ja-JP" sz="1200" b="1" i="0" u="none" strike="noStrike" dirty="0" smtClean="0">
                          <a:solidFill>
                            <a:srgbClr val="000000"/>
                          </a:solidFill>
                          <a:effectLst/>
                          <a:latin typeface="+mn-ea"/>
                          <a:ea typeface="+mn-ea"/>
                        </a:rPr>
                        <a:t>8</a:t>
                      </a:r>
                      <a:r>
                        <a:rPr lang="ja-JP" altLang="en-US" sz="1200" b="1" i="0" u="none" strike="noStrike" dirty="0" smtClean="0">
                          <a:solidFill>
                            <a:srgbClr val="000000"/>
                          </a:solidFill>
                          <a:effectLst/>
                          <a:latin typeface="+mn-ea"/>
                          <a:ea typeface="+mn-ea"/>
                        </a:rPr>
                        <a:t>日</a:t>
                      </a:r>
                      <a:r>
                        <a:rPr lang="en-US" altLang="ja-JP" sz="1200" b="1" i="0" u="none" strike="noStrike" dirty="0" smtClean="0">
                          <a:solidFill>
                            <a:srgbClr val="000000"/>
                          </a:solidFill>
                          <a:effectLst/>
                          <a:latin typeface="+mn-ea"/>
                          <a:ea typeface="+mn-ea"/>
                        </a:rPr>
                        <a:t>(</a:t>
                      </a:r>
                      <a:r>
                        <a:rPr lang="ja-JP" altLang="en-US" sz="1200" b="1" i="0" u="none" strike="noStrike" dirty="0" smtClean="0">
                          <a:solidFill>
                            <a:srgbClr val="000000"/>
                          </a:solidFill>
                          <a:effectLst/>
                          <a:latin typeface="+mn-ea"/>
                          <a:ea typeface="+mn-ea"/>
                        </a:rPr>
                        <a:t>月</a:t>
                      </a:r>
                      <a:r>
                        <a:rPr lang="en-US" altLang="ja-JP" sz="1200" b="1" i="0" u="none" strike="noStrike" dirty="0" smtClean="0">
                          <a:solidFill>
                            <a:srgbClr val="000000"/>
                          </a:solidFill>
                          <a:effectLst/>
                          <a:latin typeface="+mn-ea"/>
                          <a:ea typeface="+mn-ea"/>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8</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22</a:t>
                      </a:r>
                      <a:r>
                        <a:rPr lang="ja-JP" altLang="en-US" sz="1200" b="0" i="0" u="none" strike="noStrike" dirty="0" smtClean="0">
                          <a:solidFill>
                            <a:srgbClr val="000000"/>
                          </a:solidFill>
                          <a:effectLst/>
                          <a:latin typeface="+mn-ea"/>
                          <a:ea typeface="+mn-ea"/>
                        </a:rPr>
                        <a:t>日</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月</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頃</a:t>
                      </a:r>
                      <a:endParaRPr lang="en-US" altLang="ja-JP" sz="12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2472370"/>
                  </a:ext>
                </a:extLst>
              </a:tr>
              <a:tr h="408787">
                <a:tc gridSpan="2">
                  <a:txBody>
                    <a:bodyPr/>
                    <a:lstStyle/>
                    <a:p>
                      <a:pPr algn="l"/>
                      <a:r>
                        <a:rPr lang="ja-JP" altLang="en-US" sz="1200" dirty="0" smtClean="0">
                          <a:latin typeface="+mn-ea"/>
                          <a:ea typeface="+mn-ea"/>
                        </a:rPr>
                        <a:t>　　　</a:t>
                      </a:r>
                      <a:r>
                        <a:rPr lang="en-US" altLang="ja-JP" sz="1200" dirty="0" smtClean="0">
                          <a:latin typeface="+mn-ea"/>
                          <a:ea typeface="+mn-ea"/>
                        </a:rPr>
                        <a:t>4</a:t>
                      </a:r>
                      <a:r>
                        <a:rPr lang="ja-JP" altLang="en-US" sz="1200" dirty="0" smtClean="0">
                          <a:latin typeface="+mn-ea"/>
                          <a:ea typeface="+mn-ea"/>
                        </a:rPr>
                        <a:t>月</a:t>
                      </a:r>
                      <a:r>
                        <a:rPr lang="en-US" altLang="ja-JP" sz="1200" dirty="0" smtClean="0">
                          <a:latin typeface="+mn-ea"/>
                          <a:ea typeface="+mn-ea"/>
                        </a:rPr>
                        <a:t>21</a:t>
                      </a:r>
                      <a:r>
                        <a:rPr lang="ja-JP" altLang="en-US" sz="1200" dirty="0" smtClean="0">
                          <a:latin typeface="+mn-ea"/>
                          <a:ea typeface="+mn-ea"/>
                        </a:rPr>
                        <a:t>日　以降</a:t>
                      </a:r>
                      <a:endParaRPr lang="ja-JP" altLang="en-US" sz="1200" dirty="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hMerge="1">
                  <a:txBody>
                    <a:bodyPr/>
                    <a:lstStyle/>
                    <a:p>
                      <a:pPr algn="ctr"/>
                      <a:endParaRPr lang="ja-JP" altLang="en-US" sz="1200" dirty="0">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gridSpan="3">
                  <a:txBody>
                    <a:bodyPr/>
                    <a:lstStyle/>
                    <a:p>
                      <a:pPr algn="ctr" fontAlgn="ctr"/>
                      <a:r>
                        <a:rPr lang="ja-JP" altLang="en-US" sz="1200" b="0" i="0" u="none" strike="noStrike" dirty="0" smtClean="0">
                          <a:solidFill>
                            <a:srgbClr val="000000"/>
                          </a:solidFill>
                          <a:effectLst/>
                          <a:latin typeface="+mn-ea"/>
                          <a:ea typeface="+mn-ea"/>
                        </a:rPr>
                        <a:t>今後のワクチンの供給状況を踏まえた上で</a:t>
                      </a:r>
                      <a:endParaRPr lang="en-US" altLang="ja-JP" sz="1200" b="0" i="0" u="none" strike="noStrike" dirty="0" smtClean="0">
                        <a:solidFill>
                          <a:srgbClr val="000000"/>
                        </a:solidFill>
                        <a:effectLst/>
                        <a:latin typeface="+mn-ea"/>
                        <a:ea typeface="+mn-ea"/>
                      </a:endParaRPr>
                    </a:p>
                    <a:p>
                      <a:pPr algn="ctr" fontAlgn="ctr"/>
                      <a:r>
                        <a:rPr lang="ja-JP" altLang="en-US" sz="1200" b="0" i="0" u="none" strike="noStrike" dirty="0" smtClean="0">
                          <a:solidFill>
                            <a:srgbClr val="000000"/>
                          </a:solidFill>
                          <a:effectLst/>
                          <a:latin typeface="+mn-ea"/>
                          <a:ea typeface="+mn-ea"/>
                        </a:rPr>
                        <a:t>後日お知らせします。</a:t>
                      </a:r>
                      <a:endParaRPr lang="en-US" altLang="ja-JP" sz="1200" b="0" i="0" u="none" strike="noStrike" dirty="0">
                        <a:solidFill>
                          <a:srgbClr val="000000"/>
                        </a:solidFill>
                        <a:effectLst/>
                        <a:latin typeface="+mn-ea"/>
                        <a:ea typeface="+mn-ea"/>
                      </a:endParaRP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73085508"/>
                  </a:ext>
                </a:extLst>
              </a:tr>
            </a:tbl>
          </a:graphicData>
        </a:graphic>
      </p:graphicFrame>
      <p:sp>
        <p:nvSpPr>
          <p:cNvPr id="28" name="下矢印 27"/>
          <p:cNvSpPr/>
          <p:nvPr/>
        </p:nvSpPr>
        <p:spPr>
          <a:xfrm>
            <a:off x="3177056" y="8482679"/>
            <a:ext cx="503888" cy="694352"/>
          </a:xfrm>
          <a:prstGeom prst="down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30" name="正方形/長方形 29"/>
          <p:cNvSpPr/>
          <p:nvPr/>
        </p:nvSpPr>
        <p:spPr>
          <a:xfrm>
            <a:off x="5712210" y="108438"/>
            <a:ext cx="972870" cy="39651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資料２</a:t>
            </a:r>
          </a:p>
        </p:txBody>
      </p:sp>
      <p:sp>
        <p:nvSpPr>
          <p:cNvPr id="2" name="正方形/長方形 1"/>
          <p:cNvSpPr/>
          <p:nvPr/>
        </p:nvSpPr>
        <p:spPr>
          <a:xfrm>
            <a:off x="383069" y="7761312"/>
            <a:ext cx="6066048" cy="1840452"/>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4" name="正方形/長方形 3"/>
          <p:cNvSpPr/>
          <p:nvPr/>
        </p:nvSpPr>
        <p:spPr>
          <a:xfrm>
            <a:off x="383068" y="7634419"/>
            <a:ext cx="651193" cy="25378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r>
              <a:rPr kumimoji="1" lang="ja-JP" altLang="en-US" sz="1200" b="1" dirty="0" smtClean="0">
                <a:solidFill>
                  <a:schemeClr val="tx1"/>
                </a:solidFill>
              </a:rPr>
              <a:t>例</a:t>
            </a:r>
          </a:p>
        </p:txBody>
      </p:sp>
      <p:sp>
        <p:nvSpPr>
          <p:cNvPr id="5" name="テキスト ボックス 4"/>
          <p:cNvSpPr txBox="1"/>
          <p:nvPr/>
        </p:nvSpPr>
        <p:spPr>
          <a:xfrm>
            <a:off x="4652583" y="9647221"/>
            <a:ext cx="3092125" cy="276999"/>
          </a:xfrm>
          <a:prstGeom prst="rect">
            <a:avLst/>
          </a:prstGeom>
          <a:noFill/>
        </p:spPr>
        <p:txBody>
          <a:bodyPr wrap="square" rtlCol="0">
            <a:spAutoFit/>
          </a:bodyPr>
          <a:lstStyle/>
          <a:p>
            <a:r>
              <a:rPr kumimoji="1" lang="ja-JP" altLang="en-US" sz="1200" dirty="0" smtClean="0"/>
              <a:t>続きは裏面をご覧ください</a:t>
            </a:r>
            <a:endParaRPr kumimoji="1" lang="ja-JP" altLang="en-US" sz="1200" dirty="0"/>
          </a:p>
        </p:txBody>
      </p:sp>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0025" y="1492315"/>
            <a:ext cx="4677950" cy="2628000"/>
          </a:xfrm>
          <a:prstGeom prst="rect">
            <a:avLst/>
          </a:prstGeom>
          <a:ln>
            <a:solidFill>
              <a:schemeClr val="tx1"/>
            </a:solidFill>
          </a:ln>
        </p:spPr>
      </p:pic>
      <p:sp>
        <p:nvSpPr>
          <p:cNvPr id="9" name="正方形/長方形 8"/>
          <p:cNvSpPr/>
          <p:nvPr/>
        </p:nvSpPr>
        <p:spPr>
          <a:xfrm>
            <a:off x="1484784" y="3584848"/>
            <a:ext cx="1656184" cy="28803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11" name="下矢印吹き出し 10"/>
          <p:cNvSpPr/>
          <p:nvPr/>
        </p:nvSpPr>
        <p:spPr>
          <a:xfrm>
            <a:off x="1855718" y="2631416"/>
            <a:ext cx="914400" cy="914400"/>
          </a:xfrm>
          <a:prstGeom prst="downArrowCallou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b="1" dirty="0" smtClean="0">
                <a:solidFill>
                  <a:schemeClr val="tx1"/>
                </a:solidFill>
              </a:rPr>
              <a:t>A</a:t>
            </a:r>
            <a:endParaRPr kumimoji="1" lang="ja-JP" altLang="en-US" sz="4000" b="1" dirty="0" smtClean="0">
              <a:solidFill>
                <a:schemeClr val="tx1"/>
              </a:solidFill>
            </a:endParaRPr>
          </a:p>
        </p:txBody>
      </p:sp>
    </p:spTree>
    <p:extLst>
      <p:ext uri="{BB962C8B-B14F-4D97-AF65-F5344CB8AC3E}">
        <p14:creationId xmlns:p14="http://schemas.microsoft.com/office/powerpoint/2010/main" val="181354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98781" y="1604628"/>
            <a:ext cx="6460437" cy="8237565"/>
          </a:xfrm>
          <a:prstGeom prst="roundRect">
            <a:avLst>
              <a:gd name="adj" fmla="val 3345"/>
            </a:avLst>
          </a:prstGeom>
          <a:solidFill>
            <a:schemeClr val="accent6">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57" name="テキスト ボックス 56"/>
          <p:cNvSpPr txBox="1"/>
          <p:nvPr/>
        </p:nvSpPr>
        <p:spPr>
          <a:xfrm>
            <a:off x="375916" y="356575"/>
            <a:ext cx="6283302" cy="1169551"/>
          </a:xfrm>
          <a:prstGeom prst="rect">
            <a:avLst/>
          </a:prstGeom>
          <a:noFill/>
        </p:spPr>
        <p:txBody>
          <a:bodyPr wrap="square" rtlCol="0">
            <a:spAutoFit/>
          </a:bodyPr>
          <a:lstStyle/>
          <a:p>
            <a:r>
              <a:rPr kumimoji="1" lang="en-US" altLang="ja-JP" sz="1400" b="1" dirty="0"/>
              <a:t>【</a:t>
            </a:r>
            <a:r>
              <a:rPr kumimoji="1" lang="ja-JP" altLang="en-US" sz="1400" b="1" dirty="0" smtClean="0"/>
              <a:t>４</a:t>
            </a:r>
            <a:r>
              <a:rPr kumimoji="1" lang="en-US" altLang="ja-JP" sz="1400" b="1" dirty="0" smtClean="0"/>
              <a:t>】</a:t>
            </a:r>
            <a:r>
              <a:rPr kumimoji="1" lang="ja-JP" altLang="en-US" sz="1400" b="1" dirty="0" smtClean="0"/>
              <a:t>予約開始日以降</a:t>
            </a:r>
            <a:r>
              <a:rPr kumimoji="1" lang="ja-JP" altLang="en-US" sz="1400" dirty="0" smtClean="0"/>
              <a:t>、</a:t>
            </a:r>
            <a:r>
              <a:rPr kumimoji="1" lang="ja-JP" altLang="en-US" sz="1400" b="1" dirty="0" smtClean="0"/>
              <a:t>市コールセンターまたはオンラインで追加</a:t>
            </a:r>
            <a:endParaRPr kumimoji="1" lang="en-US" altLang="ja-JP" sz="1400" b="1" dirty="0" smtClean="0"/>
          </a:p>
          <a:p>
            <a:r>
              <a:rPr kumimoji="1" lang="ja-JP" altLang="en-US" sz="1400" b="1" dirty="0">
                <a:latin typeface="+mn-ea"/>
              </a:rPr>
              <a:t>　</a:t>
            </a:r>
            <a:r>
              <a:rPr kumimoji="1" lang="ja-JP" altLang="en-US" sz="1400" b="1" dirty="0" smtClean="0">
                <a:latin typeface="+mn-ea"/>
              </a:rPr>
              <a:t>　　</a:t>
            </a:r>
            <a:r>
              <a:rPr kumimoji="1" lang="en-US" altLang="ja-JP" sz="1400" b="1" dirty="0" smtClean="0">
                <a:latin typeface="+mn-ea"/>
              </a:rPr>
              <a:t>(</a:t>
            </a:r>
            <a:r>
              <a:rPr kumimoji="1" lang="ja-JP" altLang="en-US" sz="1400" b="1" dirty="0" smtClean="0">
                <a:latin typeface="+mn-ea"/>
              </a:rPr>
              <a:t>４回目</a:t>
            </a:r>
            <a:r>
              <a:rPr kumimoji="1" lang="en-US" altLang="ja-JP" sz="1400" b="1" dirty="0" smtClean="0">
                <a:latin typeface="+mn-ea"/>
              </a:rPr>
              <a:t>)</a:t>
            </a:r>
            <a:r>
              <a:rPr kumimoji="1" lang="ja-JP" altLang="en-US" sz="1400" b="1" dirty="0" smtClean="0">
                <a:latin typeface="+mn-ea"/>
              </a:rPr>
              <a:t>接種の予約を行ってください。</a:t>
            </a:r>
            <a:endParaRPr kumimoji="1" lang="en-US" altLang="ja-JP" sz="1400" b="1" dirty="0" smtClean="0">
              <a:latin typeface="+mn-ea"/>
            </a:endParaRPr>
          </a:p>
          <a:p>
            <a:endParaRPr kumimoji="1" lang="en-US" altLang="ja-JP" sz="600" dirty="0" smtClean="0"/>
          </a:p>
          <a:p>
            <a:r>
              <a:rPr kumimoji="1" lang="en-US" altLang="ja-JP" sz="1200" dirty="0" smtClean="0">
                <a:latin typeface="+mn-ea"/>
              </a:rPr>
              <a:t>	※</a:t>
            </a:r>
            <a:r>
              <a:rPr kumimoji="1" lang="ja-JP" altLang="en-US" sz="1200" dirty="0" smtClean="0">
                <a:latin typeface="+mn-ea"/>
              </a:rPr>
              <a:t>予約受付は市役所窓口及び医療機関では行いません。</a:t>
            </a:r>
            <a:endParaRPr kumimoji="1" lang="en-US" altLang="ja-JP" sz="1200" dirty="0" smtClean="0">
              <a:latin typeface="+mn-ea"/>
            </a:endParaRPr>
          </a:p>
          <a:p>
            <a:r>
              <a:rPr kumimoji="1" lang="en-US" altLang="ja-JP" sz="1200" dirty="0" smtClean="0">
                <a:latin typeface="+mn-ea"/>
              </a:rPr>
              <a:t>	  ※</a:t>
            </a:r>
            <a:r>
              <a:rPr kumimoji="1" lang="ja-JP" altLang="en-US" sz="1200" dirty="0" smtClean="0">
                <a:latin typeface="+mn-ea"/>
              </a:rPr>
              <a:t>予約開始直後は電話が混み合う可能性があります。電話が繋がりにくい場合は、</a:t>
            </a:r>
            <a:endParaRPr kumimoji="1" lang="en-US" altLang="ja-JP" sz="1200" dirty="0" smtClean="0">
              <a:latin typeface="+mn-ea"/>
            </a:endParaRPr>
          </a:p>
          <a:p>
            <a:r>
              <a:rPr kumimoji="1" lang="en-US" altLang="ja-JP" sz="1200" dirty="0" smtClean="0">
                <a:latin typeface="+mn-ea"/>
              </a:rPr>
              <a:t>	</a:t>
            </a:r>
            <a:r>
              <a:rPr kumimoji="1" lang="ja-JP" altLang="en-US" sz="1200" dirty="0" smtClean="0">
                <a:latin typeface="+mn-ea"/>
              </a:rPr>
              <a:t>　ある程度時間をあけてから再度かけ直すか、オンライン予約をご利用ください。</a:t>
            </a:r>
            <a:r>
              <a:rPr kumimoji="1" lang="ja-JP" altLang="en-US" sz="1200" dirty="0" smtClean="0"/>
              <a:t>　</a:t>
            </a:r>
            <a:r>
              <a:rPr kumimoji="1" lang="ja-JP" altLang="en-US" sz="1050" dirty="0" smtClean="0"/>
              <a:t>　　</a:t>
            </a:r>
            <a:endParaRPr kumimoji="1" lang="en-US" altLang="ja-JP" sz="1050" dirty="0" smtClean="0"/>
          </a:p>
        </p:txBody>
      </p:sp>
      <p:grpSp>
        <p:nvGrpSpPr>
          <p:cNvPr id="55" name="グループ化 54"/>
          <p:cNvGrpSpPr/>
          <p:nvPr/>
        </p:nvGrpSpPr>
        <p:grpSpPr>
          <a:xfrm>
            <a:off x="152636" y="1365346"/>
            <a:ext cx="6480720" cy="8209358"/>
            <a:chOff x="465746" y="1469093"/>
            <a:chExt cx="5927358" cy="7880006"/>
          </a:xfrm>
        </p:grpSpPr>
        <p:sp>
          <p:nvSpPr>
            <p:cNvPr id="60" name="テキスト ボックス 59"/>
            <p:cNvSpPr txBox="1"/>
            <p:nvPr/>
          </p:nvSpPr>
          <p:spPr>
            <a:xfrm>
              <a:off x="666643" y="1747353"/>
              <a:ext cx="5561551" cy="310200"/>
            </a:xfrm>
            <a:prstGeom prst="rect">
              <a:avLst/>
            </a:prstGeom>
            <a:noFill/>
            <a:ln w="19050">
              <a:noFill/>
            </a:ln>
          </p:spPr>
          <p:txBody>
            <a:bodyPr wrap="square" rtlCol="0">
              <a:spAutoFit/>
            </a:bodyPr>
            <a:lstStyle/>
            <a:p>
              <a:r>
                <a:rPr kumimoji="1" lang="ja-JP" altLang="en-US" sz="1500" b="1" dirty="0" smtClean="0">
                  <a:latin typeface="游ゴシック" panose="020B0400000000000000" pitchFamily="50" charset="-128"/>
                  <a:ea typeface="游ゴシック" panose="020B0400000000000000" pitchFamily="50" charset="-128"/>
                </a:rPr>
                <a:t>ワクチンの種類及び接種会場</a:t>
              </a:r>
              <a:r>
                <a:rPr kumimoji="1" lang="ja-JP" altLang="en-US" sz="1500" dirty="0" smtClean="0">
                  <a:latin typeface="游ゴシック" panose="020B0400000000000000" pitchFamily="50" charset="-128"/>
                  <a:ea typeface="游ゴシック" panose="020B0400000000000000" pitchFamily="50" charset="-128"/>
                </a:rPr>
                <a:t>（</a:t>
              </a:r>
              <a:r>
                <a:rPr kumimoji="1" lang="en-US" altLang="ja-JP" sz="1500" dirty="0" smtClean="0">
                  <a:latin typeface="游ゴシック" panose="020B0400000000000000" pitchFamily="50" charset="-128"/>
                  <a:ea typeface="游ゴシック" panose="020B0400000000000000" pitchFamily="50" charset="-128"/>
                </a:rPr>
                <a:t>2022</a:t>
              </a:r>
              <a:r>
                <a:rPr kumimoji="1" lang="ja-JP" altLang="en-US" sz="1500" dirty="0" smtClean="0">
                  <a:latin typeface="游ゴシック" panose="020B0400000000000000" pitchFamily="50" charset="-128"/>
                  <a:ea typeface="游ゴシック" panose="020B0400000000000000" pitchFamily="50" charset="-128"/>
                </a:rPr>
                <a:t>年</a:t>
              </a:r>
              <a:r>
                <a:rPr kumimoji="1" lang="en-US" altLang="ja-JP" sz="1500" dirty="0" smtClean="0">
                  <a:latin typeface="游ゴシック" panose="020B0400000000000000" pitchFamily="50" charset="-128"/>
                  <a:ea typeface="游ゴシック" panose="020B0400000000000000" pitchFamily="50" charset="-128"/>
                </a:rPr>
                <a:t>6</a:t>
              </a:r>
              <a:r>
                <a:rPr kumimoji="1" lang="ja-JP" altLang="en-US" sz="1500" dirty="0" smtClean="0">
                  <a:latin typeface="游ゴシック" panose="020B0400000000000000" pitchFamily="50" charset="-128"/>
                  <a:ea typeface="游ゴシック" panose="020B0400000000000000" pitchFamily="50" charset="-128"/>
                </a:rPr>
                <a:t>月</a:t>
              </a:r>
              <a:r>
                <a:rPr kumimoji="1" lang="en-US" altLang="ja-JP" sz="1500" dirty="0" smtClean="0">
                  <a:latin typeface="游ゴシック" panose="020B0400000000000000" pitchFamily="50" charset="-128"/>
                  <a:ea typeface="游ゴシック" panose="020B0400000000000000" pitchFamily="50" charset="-128"/>
                </a:rPr>
                <a:t>24</a:t>
              </a:r>
              <a:r>
                <a:rPr kumimoji="1" lang="ja-JP" altLang="en-US" sz="1500" dirty="0" smtClean="0">
                  <a:latin typeface="游ゴシック" panose="020B0400000000000000" pitchFamily="50" charset="-128"/>
                  <a:ea typeface="游ゴシック" panose="020B0400000000000000" pitchFamily="50" charset="-128"/>
                </a:rPr>
                <a:t>日現在）</a:t>
              </a:r>
              <a:endParaRPr kumimoji="1" lang="ja-JP" altLang="en-US" sz="1500" dirty="0">
                <a:latin typeface="游ゴシック" panose="020B0400000000000000" pitchFamily="50" charset="-128"/>
                <a:ea typeface="游ゴシック" panose="020B0400000000000000" pitchFamily="50" charset="-128"/>
              </a:endParaRPr>
            </a:p>
          </p:txBody>
        </p:sp>
        <p:sp>
          <p:nvSpPr>
            <p:cNvPr id="75" name="正方形/長方形 74"/>
            <p:cNvSpPr/>
            <p:nvPr/>
          </p:nvSpPr>
          <p:spPr>
            <a:xfrm>
              <a:off x="465746" y="1469093"/>
              <a:ext cx="5927358" cy="788000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grpSp>
      <p:graphicFrame>
        <p:nvGraphicFramePr>
          <p:cNvPr id="3" name="表 2"/>
          <p:cNvGraphicFramePr>
            <a:graphicFrameLocks noGrp="1"/>
          </p:cNvGraphicFramePr>
          <p:nvPr>
            <p:extLst>
              <p:ext uri="{D42A27DB-BD31-4B8C-83A1-F6EECF244321}">
                <p14:modId xmlns:p14="http://schemas.microsoft.com/office/powerpoint/2010/main" val="2021661171"/>
              </p:ext>
            </p:extLst>
          </p:nvPr>
        </p:nvGraphicFramePr>
        <p:xfrm>
          <a:off x="476249" y="5790829"/>
          <a:ext cx="6055605" cy="3498198"/>
        </p:xfrm>
        <a:graphic>
          <a:graphicData uri="http://schemas.openxmlformats.org/drawingml/2006/table">
            <a:tbl>
              <a:tblPr firstRow="1" bandRow="1">
                <a:tableStyleId>{5C22544A-7EE6-4342-B048-85BDC9FD1C3A}</a:tableStyleId>
              </a:tblPr>
              <a:tblGrid>
                <a:gridCol w="2448695">
                  <a:extLst>
                    <a:ext uri="{9D8B030D-6E8A-4147-A177-3AD203B41FA5}">
                      <a16:colId xmlns:a16="http://schemas.microsoft.com/office/drawing/2014/main" val="3698416567"/>
                    </a:ext>
                  </a:extLst>
                </a:gridCol>
                <a:gridCol w="1116124">
                  <a:extLst>
                    <a:ext uri="{9D8B030D-6E8A-4147-A177-3AD203B41FA5}">
                      <a16:colId xmlns:a16="http://schemas.microsoft.com/office/drawing/2014/main" val="3324605531"/>
                    </a:ext>
                  </a:extLst>
                </a:gridCol>
                <a:gridCol w="1332148">
                  <a:extLst>
                    <a:ext uri="{9D8B030D-6E8A-4147-A177-3AD203B41FA5}">
                      <a16:colId xmlns:a16="http://schemas.microsoft.com/office/drawing/2014/main" val="3405952437"/>
                    </a:ext>
                  </a:extLst>
                </a:gridCol>
                <a:gridCol w="1158638">
                  <a:extLst>
                    <a:ext uri="{9D8B030D-6E8A-4147-A177-3AD203B41FA5}">
                      <a16:colId xmlns:a16="http://schemas.microsoft.com/office/drawing/2014/main" val="383505307"/>
                    </a:ext>
                  </a:extLst>
                </a:gridCol>
              </a:tblGrid>
              <a:tr h="541158">
                <a:tc>
                  <a:txBody>
                    <a:bodyPr/>
                    <a:lstStyle/>
                    <a:p>
                      <a:pPr algn="ctr"/>
                      <a:r>
                        <a:rPr kumimoji="1" lang="ja-JP" altLang="en-US" sz="1100" b="0" dirty="0" smtClean="0">
                          <a:solidFill>
                            <a:schemeClr val="tx1"/>
                          </a:solidFill>
                        </a:rPr>
                        <a:t>医療機関名</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b="0" dirty="0" smtClean="0">
                          <a:solidFill>
                            <a:schemeClr val="tx1"/>
                          </a:solidFill>
                        </a:rPr>
                        <a:t>接種ワクチン</a:t>
                      </a:r>
                      <a:endParaRPr kumimoji="1" lang="ja-JP" altLang="en-US" sz="1100" b="0" dirty="0">
                        <a:solidFill>
                          <a:schemeClr val="tx1"/>
                        </a:solidFill>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b="0" dirty="0" smtClean="0">
                          <a:solidFill>
                            <a:schemeClr val="tx1"/>
                          </a:solidFill>
                        </a:rPr>
                        <a:t>実施曜日</a:t>
                      </a:r>
                      <a:endParaRPr kumimoji="1" lang="en-US" altLang="ja-JP" sz="1100" b="0" dirty="0" smtClean="0">
                        <a:solidFill>
                          <a:schemeClr val="tx1"/>
                        </a:solidFill>
                      </a:endParaRPr>
                    </a:p>
                    <a:p>
                      <a:pPr algn="ctr"/>
                      <a:r>
                        <a:rPr kumimoji="1" lang="ja-JP" altLang="en-US" sz="1100" b="0" dirty="0" smtClean="0">
                          <a:solidFill>
                            <a:schemeClr val="tx1"/>
                          </a:solidFill>
                        </a:rPr>
                        <a:t>（予定）</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b="0" dirty="0" smtClean="0">
                          <a:solidFill>
                            <a:schemeClr val="tx1"/>
                          </a:solidFill>
                        </a:rPr>
                        <a:t>接種受付時間</a:t>
                      </a:r>
                      <a:endParaRPr kumimoji="1" lang="en-US" altLang="ja-JP" sz="11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717050278"/>
                  </a:ext>
                </a:extLst>
              </a:tr>
              <a:tr h="328560">
                <a:tc>
                  <a:txBody>
                    <a:bodyPr/>
                    <a:lstStyle/>
                    <a:p>
                      <a:pPr algn="ctr"/>
                      <a:r>
                        <a:rPr kumimoji="1" lang="ja-JP" altLang="en-US" sz="1100" b="1" dirty="0" smtClean="0">
                          <a:solidFill>
                            <a:schemeClr val="tx1"/>
                          </a:solidFill>
                        </a:rPr>
                        <a:t>黒石病院</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100" dirty="0" smtClean="0"/>
                        <a:t>        モデルナ</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smtClean="0"/>
                        <a:t>月・火・水・金</a:t>
                      </a:r>
                      <a:endParaRPr kumimoji="1" lang="ja-JP" altLang="en-US" sz="11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100" dirty="0" smtClean="0">
                          <a:latin typeface="+mn-ea"/>
                          <a:ea typeface="+mn-ea"/>
                        </a:rPr>
                        <a:t>13</a:t>
                      </a:r>
                      <a:r>
                        <a:rPr kumimoji="1" lang="ja-JP" altLang="en-US" sz="1100" dirty="0" smtClean="0">
                          <a:latin typeface="+mn-ea"/>
                          <a:ea typeface="+mn-ea"/>
                        </a:rPr>
                        <a:t>：</a:t>
                      </a:r>
                      <a:r>
                        <a:rPr kumimoji="1" lang="en-US" altLang="ja-JP" sz="1100" dirty="0" smtClean="0">
                          <a:latin typeface="+mn-ea"/>
                          <a:ea typeface="+mn-ea"/>
                        </a:rPr>
                        <a:t>30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6105529"/>
                  </a:ext>
                </a:extLst>
              </a:tr>
              <a:tr h="328560">
                <a:tc>
                  <a:txBody>
                    <a:bodyPr/>
                    <a:lstStyle/>
                    <a:p>
                      <a:pPr algn="ctr"/>
                      <a:r>
                        <a:rPr kumimoji="1" lang="ja-JP" altLang="en-US" sz="1100" b="1" dirty="0" smtClean="0">
                          <a:solidFill>
                            <a:schemeClr val="tx1"/>
                          </a:solidFill>
                        </a:rPr>
                        <a:t>たかはし内科循環器科クリニック</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l" defTabSz="809625"/>
                      <a:r>
                        <a:rPr kumimoji="1" lang="en-US" altLang="ja-JP" sz="1100" dirty="0" smtClean="0"/>
                        <a:t>  </a:t>
                      </a:r>
                      <a:r>
                        <a:rPr kumimoji="1" lang="en-US" altLang="ja-JP" sz="1100" baseline="0" dirty="0" smtClean="0"/>
                        <a:t>      </a:t>
                      </a:r>
                      <a:r>
                        <a:rPr kumimoji="1" lang="ja-JP" altLang="en-US" sz="1100" dirty="0" smtClean="0"/>
                        <a:t>ファイザー</a:t>
                      </a:r>
                      <a:endParaRPr kumimoji="1" lang="ja-JP" altLang="en-US" sz="1100" dirty="0"/>
                    </a:p>
                  </a:txBody>
                  <a:tcPr marL="90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dirty="0" smtClean="0"/>
                        <a:t>月・火・木・金</a:t>
                      </a:r>
                      <a:endParaRPr kumimoji="1" lang="ja-JP" altLang="en-US" sz="11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en-US" altLang="ja-JP" sz="1100" dirty="0" smtClean="0">
                          <a:latin typeface="+mn-ea"/>
                          <a:ea typeface="+mn-ea"/>
                        </a:rPr>
                        <a:t>9</a:t>
                      </a:r>
                      <a:r>
                        <a:rPr kumimoji="1" lang="ja-JP" altLang="en-US" sz="1100" dirty="0" smtClean="0">
                          <a:latin typeface="+mn-ea"/>
                          <a:ea typeface="+mn-ea"/>
                        </a:rPr>
                        <a:t>：</a:t>
                      </a:r>
                      <a:r>
                        <a:rPr kumimoji="1" lang="en-US" altLang="ja-JP" sz="1100" dirty="0" smtClean="0">
                          <a:latin typeface="+mn-ea"/>
                          <a:ea typeface="+mn-ea"/>
                        </a:rPr>
                        <a:t>00</a:t>
                      </a:r>
                      <a:r>
                        <a:rPr kumimoji="1" lang="ja-JP" altLang="en-US" sz="1100" dirty="0" smtClean="0">
                          <a:latin typeface="+mn-ea"/>
                          <a:ea typeface="+mn-ea"/>
                        </a:rPr>
                        <a:t>・</a:t>
                      </a:r>
                      <a:r>
                        <a:rPr kumimoji="1" lang="en-US" altLang="ja-JP" sz="1100" dirty="0" smtClean="0">
                          <a:latin typeface="+mn-ea"/>
                          <a:ea typeface="+mn-ea"/>
                        </a:rPr>
                        <a:t>15</a:t>
                      </a:r>
                      <a:r>
                        <a:rPr kumimoji="1" lang="ja-JP" altLang="en-US" sz="1100" dirty="0" smtClean="0">
                          <a:latin typeface="+mn-ea"/>
                          <a:ea typeface="+mn-ea"/>
                        </a:rPr>
                        <a:t>：</a:t>
                      </a:r>
                      <a:r>
                        <a:rPr kumimoji="1" lang="en-US" altLang="ja-JP" sz="1100" dirty="0" smtClean="0">
                          <a:latin typeface="+mn-ea"/>
                          <a:ea typeface="+mn-ea"/>
                        </a:rPr>
                        <a:t>00</a:t>
                      </a:r>
                      <a:endParaRPr kumimoji="1" lang="ja-JP" altLang="en-US" sz="1100" dirty="0">
                        <a:latin typeface="+mn-ea"/>
                        <a:ea typeface="+mn-ea"/>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1141227325"/>
                  </a:ext>
                </a:extLst>
              </a:tr>
              <a:tr h="328560">
                <a:tc>
                  <a:txBody>
                    <a:bodyPr/>
                    <a:lstStyle/>
                    <a:p>
                      <a:pPr algn="ctr"/>
                      <a:r>
                        <a:rPr kumimoji="1" lang="ja-JP" altLang="en-US" sz="1100" b="1" dirty="0" smtClean="0">
                          <a:solidFill>
                            <a:schemeClr val="tx1"/>
                          </a:solidFill>
                        </a:rPr>
                        <a:t>健生黒石診療所</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1100" dirty="0" smtClean="0"/>
                        <a:t>        </a:t>
                      </a:r>
                      <a:r>
                        <a:rPr kumimoji="1" lang="ja-JP" altLang="en-US" sz="1100" dirty="0" smtClean="0"/>
                        <a:t>ファイザー</a:t>
                      </a:r>
                      <a:endParaRPr kumimoji="1" lang="ja-JP" altLang="en-US" sz="1100" dirty="0"/>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smtClean="0"/>
                        <a:t>月</a:t>
                      </a:r>
                      <a:endParaRPr kumimoji="1" lang="ja-JP" altLang="en-US" sz="11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100" dirty="0" smtClean="0">
                          <a:latin typeface="+mn-ea"/>
                          <a:ea typeface="+mn-ea"/>
                        </a:rPr>
                        <a:t>17</a:t>
                      </a:r>
                      <a:r>
                        <a:rPr kumimoji="1" lang="ja-JP" altLang="en-US" sz="1100" dirty="0" smtClean="0">
                          <a:latin typeface="+mn-ea"/>
                          <a:ea typeface="+mn-ea"/>
                        </a:rPr>
                        <a:t>：</a:t>
                      </a:r>
                      <a:r>
                        <a:rPr kumimoji="1" lang="en-US" altLang="ja-JP" sz="1100" dirty="0" smtClean="0">
                          <a:latin typeface="+mn-ea"/>
                          <a:ea typeface="+mn-ea"/>
                        </a:rPr>
                        <a:t>00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579302"/>
                  </a:ext>
                </a:extLst>
              </a:tr>
              <a:tr h="328560">
                <a:tc>
                  <a:txBody>
                    <a:bodyPr/>
                    <a:lstStyle/>
                    <a:p>
                      <a:pPr algn="ctr"/>
                      <a:r>
                        <a:rPr kumimoji="1" lang="ja-JP" altLang="en-US" sz="1100" b="1" dirty="0" smtClean="0">
                          <a:solidFill>
                            <a:schemeClr val="tx1"/>
                          </a:solidFill>
                        </a:rPr>
                        <a:t>レディス・みかみクリニック</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smtClean="0"/>
                        <a:t>        </a:t>
                      </a:r>
                      <a:r>
                        <a:rPr kumimoji="1" lang="ja-JP" altLang="en-US" sz="1100" dirty="0" smtClean="0"/>
                        <a:t>ファイザー</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dirty="0" smtClean="0"/>
                        <a:t>火・金</a:t>
                      </a:r>
                      <a:endParaRPr kumimoji="1" lang="ja-JP" altLang="en-US" sz="1100" dirty="0"/>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en-US" altLang="ja-JP" sz="1100" dirty="0" smtClean="0">
                          <a:latin typeface="+mn-ea"/>
                          <a:ea typeface="+mn-ea"/>
                        </a:rPr>
                        <a:t>10</a:t>
                      </a:r>
                      <a:r>
                        <a:rPr kumimoji="1" lang="ja-JP" altLang="en-US" sz="1100" dirty="0" smtClean="0">
                          <a:latin typeface="+mn-ea"/>
                          <a:ea typeface="+mn-ea"/>
                        </a:rPr>
                        <a:t>：</a:t>
                      </a:r>
                      <a:r>
                        <a:rPr kumimoji="1" lang="en-US" altLang="ja-JP" sz="1100" dirty="0" smtClean="0">
                          <a:latin typeface="+mn-ea"/>
                          <a:ea typeface="+mn-ea"/>
                        </a:rPr>
                        <a:t>00</a:t>
                      </a:r>
                      <a:endParaRPr kumimoji="1" lang="ja-JP" altLang="en-US" sz="1100" dirty="0">
                        <a:latin typeface="+mn-ea"/>
                        <a:ea typeface="+mn-ea"/>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1951945872"/>
                  </a:ext>
                </a:extLst>
              </a:tr>
              <a:tr h="328560">
                <a:tc>
                  <a:txBody>
                    <a:bodyPr/>
                    <a:lstStyle/>
                    <a:p>
                      <a:pPr algn="ctr"/>
                      <a:r>
                        <a:rPr kumimoji="1" lang="ja-JP" altLang="en-US" sz="1100" b="1" dirty="0" smtClean="0">
                          <a:solidFill>
                            <a:schemeClr val="tx1"/>
                          </a:solidFill>
                        </a:rPr>
                        <a:t>山谷胃腸科内科</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smtClean="0"/>
                        <a:t>        </a:t>
                      </a:r>
                      <a:r>
                        <a:rPr kumimoji="1" lang="ja-JP" altLang="en-US" sz="1100" dirty="0" smtClean="0"/>
                        <a:t>ファイザー</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月・火・水・金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14</a:t>
                      </a:r>
                      <a:r>
                        <a:rPr kumimoji="1" lang="ja-JP" altLang="en-US" sz="1100" dirty="0" smtClean="0">
                          <a:latin typeface="+mn-ea"/>
                          <a:ea typeface="+mn-ea"/>
                        </a:rPr>
                        <a:t>：</a:t>
                      </a:r>
                      <a:r>
                        <a:rPr kumimoji="1" lang="en-US" altLang="ja-JP" sz="1100" dirty="0" smtClean="0">
                          <a:latin typeface="+mn-ea"/>
                          <a:ea typeface="+mn-ea"/>
                        </a:rPr>
                        <a:t>00</a:t>
                      </a:r>
                      <a:endParaRPr kumimoji="1" lang="ja-JP" altLang="en-US"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6590359"/>
                  </a:ext>
                </a:extLst>
              </a:tr>
              <a:tr h="328560">
                <a:tc>
                  <a:txBody>
                    <a:bodyPr/>
                    <a:lstStyle/>
                    <a:p>
                      <a:pPr algn="ctr"/>
                      <a:r>
                        <a:rPr kumimoji="1" lang="ja-JP" altLang="en-US" sz="1100" b="1" dirty="0" smtClean="0">
                          <a:solidFill>
                            <a:schemeClr val="tx1"/>
                          </a:solidFill>
                        </a:rPr>
                        <a:t>ちとせクリニック</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smtClean="0"/>
                        <a:t>        </a:t>
                      </a:r>
                      <a:r>
                        <a:rPr kumimoji="1" lang="ja-JP" altLang="en-US" sz="1100" dirty="0" smtClean="0"/>
                        <a:t>ファイザー</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月・火・水・木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15</a:t>
                      </a:r>
                      <a:r>
                        <a:rPr kumimoji="1" lang="ja-JP" altLang="en-US" sz="1100" dirty="0" smtClean="0">
                          <a:latin typeface="+mn-ea"/>
                          <a:ea typeface="+mn-ea"/>
                        </a:rPr>
                        <a:t>：</a:t>
                      </a:r>
                      <a:r>
                        <a:rPr kumimoji="1" lang="en-US" altLang="ja-JP" sz="1100" dirty="0" smtClean="0">
                          <a:latin typeface="+mn-ea"/>
                          <a:ea typeface="+mn-ea"/>
                        </a:rPr>
                        <a:t>30</a:t>
                      </a:r>
                      <a:endParaRPr kumimoji="1" lang="ja-JP" altLang="en-US"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1675518800"/>
                  </a:ext>
                </a:extLst>
              </a:tr>
              <a:tr h="328560">
                <a:tc>
                  <a:txBody>
                    <a:bodyPr/>
                    <a:lstStyle/>
                    <a:p>
                      <a:pPr algn="ctr"/>
                      <a:r>
                        <a:rPr kumimoji="1" lang="ja-JP" altLang="en-US" sz="1100" b="1" dirty="0" smtClean="0">
                          <a:solidFill>
                            <a:schemeClr val="tx1"/>
                          </a:solidFill>
                        </a:rPr>
                        <a:t>かき</a:t>
                      </a:r>
                      <a:r>
                        <a:rPr kumimoji="1" lang="ja-JP" altLang="en-US" sz="1100" b="1" dirty="0" err="1" smtClean="0">
                          <a:solidFill>
                            <a:schemeClr val="tx1"/>
                          </a:solidFill>
                        </a:rPr>
                        <a:t>さか</a:t>
                      </a:r>
                      <a:r>
                        <a:rPr kumimoji="1" lang="ja-JP" altLang="en-US" sz="1100" b="1" dirty="0" smtClean="0">
                          <a:solidFill>
                            <a:schemeClr val="tx1"/>
                          </a:solidFill>
                        </a:rPr>
                        <a:t>医院</a:t>
                      </a:r>
                      <a:endParaRPr kumimoji="1" lang="en-US" altLang="ja-JP" sz="11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smtClean="0"/>
                        <a:t>        </a:t>
                      </a:r>
                      <a:r>
                        <a:rPr kumimoji="1" lang="ja-JP" altLang="en-US" sz="1100" dirty="0" smtClean="0"/>
                        <a:t>ファイザー</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smtClean="0"/>
                        <a:t>火・木・金</a:t>
                      </a:r>
                      <a:endParaRPr kumimoji="1" lang="ja-JP" altLang="en-US" sz="11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100" dirty="0" smtClean="0">
                          <a:latin typeface="+mn-ea"/>
                          <a:ea typeface="+mn-ea"/>
                        </a:rPr>
                        <a:t>13</a:t>
                      </a:r>
                      <a:r>
                        <a:rPr kumimoji="1" lang="ja-JP" altLang="en-US" sz="1100" dirty="0" smtClean="0">
                          <a:latin typeface="+mn-ea"/>
                          <a:ea typeface="+mn-ea"/>
                        </a:rPr>
                        <a:t>：</a:t>
                      </a:r>
                      <a:r>
                        <a:rPr kumimoji="1" lang="en-US" altLang="ja-JP" sz="1100" dirty="0" smtClean="0">
                          <a:latin typeface="+mn-ea"/>
                          <a:ea typeface="+mn-ea"/>
                        </a:rPr>
                        <a:t>00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6998958"/>
                  </a:ext>
                </a:extLst>
              </a:tr>
              <a:tr h="328560">
                <a:tc>
                  <a:txBody>
                    <a:bodyPr/>
                    <a:lstStyle/>
                    <a:p>
                      <a:pPr algn="ctr"/>
                      <a:r>
                        <a:rPr kumimoji="1" lang="ja-JP" altLang="en-US" sz="1100" b="1" dirty="0" smtClean="0">
                          <a:solidFill>
                            <a:schemeClr val="tx1"/>
                          </a:solidFill>
                        </a:rPr>
                        <a:t>黒石厚生病院</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aseline="0" dirty="0" smtClean="0"/>
                        <a:t>        </a:t>
                      </a:r>
                      <a:r>
                        <a:rPr kumimoji="1" lang="ja-JP" altLang="en-US" sz="1100" dirty="0" smtClean="0"/>
                        <a:t>ファイザー</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dirty="0" smtClean="0"/>
                        <a:t>火・木</a:t>
                      </a:r>
                      <a:endParaRPr kumimoji="1" lang="ja-JP" altLang="en-US" sz="11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en-US" altLang="ja-JP" sz="1100" dirty="0" smtClean="0">
                          <a:latin typeface="+mn-ea"/>
                          <a:ea typeface="+mn-ea"/>
                        </a:rPr>
                        <a:t>14</a:t>
                      </a:r>
                      <a:r>
                        <a:rPr kumimoji="1" lang="ja-JP" altLang="en-US" sz="1100" dirty="0" smtClean="0">
                          <a:latin typeface="+mn-ea"/>
                          <a:ea typeface="+mn-ea"/>
                        </a:rPr>
                        <a:t>：</a:t>
                      </a:r>
                      <a:r>
                        <a:rPr kumimoji="1" lang="en-US" altLang="ja-JP" sz="1100" dirty="0" smtClean="0">
                          <a:latin typeface="+mn-ea"/>
                          <a:ea typeface="+mn-ea"/>
                        </a:rPr>
                        <a:t>00</a:t>
                      </a:r>
                      <a:endParaRPr kumimoji="1" lang="ja-JP" altLang="en-US" sz="11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2706092664"/>
                  </a:ext>
                </a:extLst>
              </a:tr>
              <a:tr h="328560">
                <a:tc>
                  <a:txBody>
                    <a:bodyPr/>
                    <a:lstStyle/>
                    <a:p>
                      <a:pPr algn="ctr"/>
                      <a:r>
                        <a:rPr kumimoji="1" lang="ja-JP" altLang="en-US" sz="1100" b="1" dirty="0" smtClean="0">
                          <a:solidFill>
                            <a:schemeClr val="tx1"/>
                          </a:solidFill>
                        </a:rPr>
                        <a:t>兼平医院</a:t>
                      </a:r>
                      <a:endParaRPr kumimoji="1"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        ファイザー</a:t>
                      </a:r>
                      <a:endParaRPr kumimoji="1" lang="en-US" altLang="ja-JP" sz="1100" dirty="0" smtClean="0"/>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月・火・水・金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14</a:t>
                      </a:r>
                      <a:r>
                        <a:rPr kumimoji="1" lang="ja-JP" altLang="en-US" sz="1100" dirty="0" smtClean="0">
                          <a:latin typeface="+mn-ea"/>
                          <a:ea typeface="+mn-ea"/>
                        </a:rPr>
                        <a:t>：</a:t>
                      </a:r>
                      <a:r>
                        <a:rPr kumimoji="1" lang="en-US" altLang="ja-JP" sz="1100" dirty="0" smtClean="0">
                          <a:latin typeface="+mn-ea"/>
                          <a:ea typeface="+mn-ea"/>
                        </a:rPr>
                        <a:t>30</a:t>
                      </a:r>
                      <a:endParaRPr kumimoji="1" lang="ja-JP" altLang="en-US" sz="1100"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979517"/>
                  </a:ext>
                </a:extLst>
              </a:tr>
            </a:tbl>
          </a:graphicData>
        </a:graphic>
      </p:graphicFrame>
      <p:sp>
        <p:nvSpPr>
          <p:cNvPr id="4" name="正方形/長方形 3"/>
          <p:cNvSpPr/>
          <p:nvPr/>
        </p:nvSpPr>
        <p:spPr>
          <a:xfrm>
            <a:off x="372288" y="5421921"/>
            <a:ext cx="6113422" cy="36890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rPr>
              <a:t>２</a:t>
            </a:r>
            <a:r>
              <a:rPr kumimoji="1" lang="ja-JP" altLang="en-US" sz="1400" b="1" dirty="0">
                <a:solidFill>
                  <a:schemeClr val="tx1"/>
                </a:solidFill>
              </a:rPr>
              <a:t>．</a:t>
            </a:r>
            <a:r>
              <a:rPr kumimoji="1" lang="ja-JP" altLang="en-US" sz="1400" b="1" dirty="0" smtClean="0">
                <a:solidFill>
                  <a:schemeClr val="tx1"/>
                </a:solidFill>
              </a:rPr>
              <a:t>個別医療機関接種</a:t>
            </a:r>
            <a:r>
              <a:rPr kumimoji="1" lang="ja-JP" altLang="en-US" sz="1400" b="1" dirty="0" smtClean="0">
                <a:solidFill>
                  <a:schemeClr val="tx1"/>
                </a:solidFill>
              </a:rPr>
              <a:t>（９か所</a:t>
            </a:r>
            <a:r>
              <a:rPr kumimoji="1" lang="ja-JP" altLang="en-US" sz="1400" b="1" dirty="0" smtClean="0">
                <a:solidFill>
                  <a:schemeClr val="tx1"/>
                </a:solidFill>
              </a:rPr>
              <a:t>）</a:t>
            </a:r>
          </a:p>
        </p:txBody>
      </p:sp>
      <p:sp>
        <p:nvSpPr>
          <p:cNvPr id="39" name="正方形/長方形 38"/>
          <p:cNvSpPr/>
          <p:nvPr/>
        </p:nvSpPr>
        <p:spPr>
          <a:xfrm>
            <a:off x="372288" y="2400615"/>
            <a:ext cx="6113422" cy="33557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rPr>
              <a:t>１</a:t>
            </a:r>
            <a:r>
              <a:rPr kumimoji="1" lang="ja-JP" altLang="en-US" sz="1400" b="1" dirty="0" smtClean="0">
                <a:solidFill>
                  <a:schemeClr val="tx1"/>
                </a:solidFill>
              </a:rPr>
              <a:t>．集団接種会場（１か所）</a:t>
            </a:r>
          </a:p>
        </p:txBody>
      </p:sp>
      <p:sp>
        <p:nvSpPr>
          <p:cNvPr id="5" name="正方形/長方形 4"/>
          <p:cNvSpPr/>
          <p:nvPr/>
        </p:nvSpPr>
        <p:spPr>
          <a:xfrm>
            <a:off x="476248" y="4687034"/>
            <a:ext cx="6055606" cy="68549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a:solidFill>
                  <a:schemeClr val="tx1"/>
                </a:solidFill>
              </a:rPr>
              <a:t>ワクチン</a:t>
            </a:r>
            <a:r>
              <a:rPr kumimoji="1" lang="ja-JP" altLang="en-US" sz="1200" dirty="0" smtClean="0">
                <a:solidFill>
                  <a:schemeClr val="tx1"/>
                </a:solidFill>
              </a:rPr>
              <a:t>の供給に応じて取り扱うワクチンを変更すること</a:t>
            </a:r>
            <a:r>
              <a:rPr kumimoji="1" lang="ja-JP" altLang="en-US" sz="1200" dirty="0">
                <a:solidFill>
                  <a:schemeClr val="tx1"/>
                </a:solidFill>
              </a:rPr>
              <a:t>があります</a:t>
            </a:r>
            <a:r>
              <a:rPr kumimoji="1" lang="ja-JP" altLang="en-US" sz="1200" dirty="0" smtClean="0">
                <a:solidFill>
                  <a:schemeClr val="tx1"/>
                </a:solidFill>
              </a:rPr>
              <a:t>。</a:t>
            </a:r>
            <a:endParaRPr kumimoji="1" lang="en-US" altLang="ja-JP" sz="1200"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予約状況に応じて実施日程を変更することがあります。</a:t>
            </a:r>
            <a:endParaRPr kumimoji="1" lang="en-US" altLang="ja-JP" sz="1200"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駐車場は御幸公園駐車場をご利用ください。そちらが混雑している場合は、</a:t>
            </a:r>
            <a:endParaRPr kumimoji="1" lang="en-US" altLang="ja-JP" sz="1200" dirty="0" smtClean="0">
              <a:solidFill>
                <a:schemeClr val="tx1"/>
              </a:solidFill>
            </a:endParaRPr>
          </a:p>
          <a:p>
            <a:r>
              <a:rPr kumimoji="1" lang="ja-JP" altLang="en-US" sz="1200" dirty="0" smtClean="0">
                <a:solidFill>
                  <a:schemeClr val="tx1"/>
                </a:solidFill>
              </a:rPr>
              <a:t>　市役所駐車場をご利用ください。</a:t>
            </a:r>
            <a:endParaRPr kumimoji="1" lang="en-US" altLang="ja-JP" sz="1200" dirty="0">
              <a:solidFill>
                <a:schemeClr val="tx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307934713"/>
              </p:ext>
            </p:extLst>
          </p:nvPr>
        </p:nvGraphicFramePr>
        <p:xfrm>
          <a:off x="476248" y="2751148"/>
          <a:ext cx="6055606" cy="1859280"/>
        </p:xfrm>
        <a:graphic>
          <a:graphicData uri="http://schemas.openxmlformats.org/drawingml/2006/table">
            <a:tbl>
              <a:tblPr firstRow="1" bandRow="1">
                <a:tableStyleId>{5C22544A-7EE6-4342-B048-85BDC9FD1C3A}</a:tableStyleId>
              </a:tblPr>
              <a:tblGrid>
                <a:gridCol w="2448696">
                  <a:extLst>
                    <a:ext uri="{9D8B030D-6E8A-4147-A177-3AD203B41FA5}">
                      <a16:colId xmlns:a16="http://schemas.microsoft.com/office/drawing/2014/main" val="923266777"/>
                    </a:ext>
                  </a:extLst>
                </a:gridCol>
                <a:gridCol w="1116124">
                  <a:extLst>
                    <a:ext uri="{9D8B030D-6E8A-4147-A177-3AD203B41FA5}">
                      <a16:colId xmlns:a16="http://schemas.microsoft.com/office/drawing/2014/main" val="970936932"/>
                    </a:ext>
                  </a:extLst>
                </a:gridCol>
                <a:gridCol w="1332148">
                  <a:extLst>
                    <a:ext uri="{9D8B030D-6E8A-4147-A177-3AD203B41FA5}">
                      <a16:colId xmlns:a16="http://schemas.microsoft.com/office/drawing/2014/main" val="3897204938"/>
                    </a:ext>
                  </a:extLst>
                </a:gridCol>
                <a:gridCol w="1158638">
                  <a:extLst>
                    <a:ext uri="{9D8B030D-6E8A-4147-A177-3AD203B41FA5}">
                      <a16:colId xmlns:a16="http://schemas.microsoft.com/office/drawing/2014/main" val="4182987990"/>
                    </a:ext>
                  </a:extLst>
                </a:gridCol>
              </a:tblGrid>
              <a:tr h="304859">
                <a:tc>
                  <a:txBody>
                    <a:bodyPr/>
                    <a:lstStyle/>
                    <a:p>
                      <a:pPr algn="ctr"/>
                      <a:r>
                        <a:rPr kumimoji="1" lang="ja-JP" altLang="en-US" sz="1100" b="0" dirty="0" smtClean="0">
                          <a:solidFill>
                            <a:schemeClr val="tx1"/>
                          </a:solidFill>
                        </a:rPr>
                        <a:t>会場名</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b="0" dirty="0" smtClean="0">
                          <a:solidFill>
                            <a:schemeClr val="tx1"/>
                          </a:solidFill>
                        </a:rPr>
                        <a:t>接種ワクチン</a:t>
                      </a:r>
                      <a:endParaRPr kumimoji="1" lang="ja-JP" altLang="en-US" sz="1100" b="0" dirty="0">
                        <a:solidFill>
                          <a:schemeClr val="tx1"/>
                        </a:solidFill>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b="0" dirty="0" smtClean="0">
                          <a:solidFill>
                            <a:schemeClr val="tx1"/>
                          </a:solidFill>
                        </a:rPr>
                        <a:t>実施日程</a:t>
                      </a:r>
                      <a:endParaRPr kumimoji="1" lang="en-US" altLang="ja-JP" sz="1100" b="0" dirty="0" smtClean="0">
                        <a:solidFill>
                          <a:schemeClr val="tx1"/>
                        </a:solidFill>
                      </a:endParaRPr>
                    </a:p>
                    <a:p>
                      <a:pPr algn="ctr"/>
                      <a:r>
                        <a:rPr kumimoji="1" lang="ja-JP" altLang="en-US" sz="1100" b="0" dirty="0" smtClean="0">
                          <a:solidFill>
                            <a:schemeClr val="tx1"/>
                          </a:solidFill>
                        </a:rPr>
                        <a:t>（予定）</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tc>
                  <a:txBody>
                    <a:bodyPr/>
                    <a:lstStyle/>
                    <a:p>
                      <a:pPr algn="ctr"/>
                      <a:r>
                        <a:rPr kumimoji="1" lang="ja-JP" altLang="en-US" sz="1100" b="0" dirty="0" smtClean="0">
                          <a:solidFill>
                            <a:schemeClr val="tx1"/>
                          </a:solidFill>
                        </a:rPr>
                        <a:t>接種受付時間</a:t>
                      </a:r>
                      <a:endParaRPr kumimoji="1" lang="en-US" altLang="ja-JP" sz="11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E0B4"/>
                    </a:solidFill>
                  </a:tcPr>
                </a:tc>
                <a:extLst>
                  <a:ext uri="{0D108BD9-81ED-4DB2-BD59-A6C34878D82A}">
                    <a16:rowId xmlns:a16="http://schemas.microsoft.com/office/drawing/2014/main" val="1861863141"/>
                  </a:ext>
                </a:extLst>
              </a:tr>
              <a:tr h="1181802">
                <a:tc>
                  <a:txBody>
                    <a:bodyPr/>
                    <a:lstStyle/>
                    <a:p>
                      <a:pPr algn="ctr"/>
                      <a:r>
                        <a:rPr kumimoji="1" lang="ja-JP" altLang="en-US" sz="1100" b="1" dirty="0" smtClean="0">
                          <a:solidFill>
                            <a:schemeClr val="tx1"/>
                          </a:solidFill>
                        </a:rPr>
                        <a:t>黒石公民館多目的ホール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100" dirty="0" smtClean="0"/>
                        <a:t>   </a:t>
                      </a:r>
                      <a:r>
                        <a:rPr kumimoji="1" lang="en-US" altLang="ja-JP" sz="1100" baseline="0" dirty="0" smtClean="0"/>
                        <a:t>     </a:t>
                      </a:r>
                      <a:r>
                        <a:rPr kumimoji="1" lang="ja-JP" altLang="en-US" sz="1100" dirty="0" smtClean="0"/>
                        <a:t>モデルナ</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ja-JP" altLang="en-US" sz="1100" dirty="0" smtClean="0"/>
                        <a:t>７月 ２３日（</a:t>
                      </a:r>
                      <a:r>
                        <a:rPr kumimoji="1" lang="ja-JP" altLang="en-US" sz="1100" dirty="0" smtClean="0">
                          <a:solidFill>
                            <a:schemeClr val="accent5"/>
                          </a:solidFill>
                        </a:rPr>
                        <a:t>土</a:t>
                      </a:r>
                      <a:r>
                        <a:rPr kumimoji="1" lang="ja-JP" altLang="en-US" sz="1100" dirty="0" smtClean="0"/>
                        <a:t>）</a:t>
                      </a:r>
                      <a:endParaRPr kumimoji="1" lang="en-US" altLang="ja-JP" sz="1100" dirty="0" smtClean="0"/>
                    </a:p>
                    <a:p>
                      <a:pPr algn="r"/>
                      <a:r>
                        <a:rPr kumimoji="1" lang="ja-JP" altLang="en-US" sz="1100" dirty="0" smtClean="0"/>
                        <a:t> ２４日（</a:t>
                      </a:r>
                      <a:r>
                        <a:rPr kumimoji="1" lang="ja-JP" altLang="en-US" sz="1100" dirty="0" smtClean="0">
                          <a:solidFill>
                            <a:srgbClr val="FF0000"/>
                          </a:solidFill>
                        </a:rPr>
                        <a:t>日</a:t>
                      </a:r>
                      <a:r>
                        <a:rPr kumimoji="1" lang="ja-JP" altLang="en-US" sz="1100" dirty="0" smtClean="0"/>
                        <a:t>）</a:t>
                      </a:r>
                      <a:endParaRPr kumimoji="1" lang="en-US" altLang="ja-JP" sz="1100" dirty="0" smtClean="0"/>
                    </a:p>
                    <a:p>
                      <a:pPr algn="r"/>
                      <a:r>
                        <a:rPr kumimoji="1" lang="ja-JP" altLang="en-US" sz="1100" dirty="0" smtClean="0"/>
                        <a:t>８月 　６日（</a:t>
                      </a:r>
                      <a:r>
                        <a:rPr kumimoji="1" lang="ja-JP" altLang="en-US" sz="1100" dirty="0" smtClean="0">
                          <a:solidFill>
                            <a:schemeClr val="accent5"/>
                          </a:solidFill>
                        </a:rPr>
                        <a:t>土</a:t>
                      </a:r>
                      <a:r>
                        <a:rPr kumimoji="1" lang="ja-JP" altLang="en-US" sz="1100" dirty="0" smtClean="0"/>
                        <a:t>）</a:t>
                      </a:r>
                      <a:endParaRPr kumimoji="1" lang="en-US" altLang="ja-JP" sz="1100" dirty="0" smtClean="0"/>
                    </a:p>
                    <a:p>
                      <a:pPr algn="r"/>
                      <a:r>
                        <a:rPr kumimoji="1" lang="ja-JP" altLang="en-US" sz="1100" dirty="0" smtClean="0"/>
                        <a:t>　７日（</a:t>
                      </a:r>
                      <a:r>
                        <a:rPr kumimoji="1" lang="ja-JP" altLang="en-US" sz="1100" dirty="0" smtClean="0">
                          <a:solidFill>
                            <a:srgbClr val="FF0000"/>
                          </a:solidFill>
                        </a:rPr>
                        <a:t>日</a:t>
                      </a:r>
                      <a:r>
                        <a:rPr kumimoji="1" lang="ja-JP" altLang="en-US" sz="1100" dirty="0" smtClean="0"/>
                        <a:t>）</a:t>
                      </a:r>
                      <a:endParaRPr kumimoji="1" lang="en-US" altLang="ja-JP" sz="1100" dirty="0" smtClean="0"/>
                    </a:p>
                    <a:p>
                      <a:pPr algn="r"/>
                      <a:r>
                        <a:rPr kumimoji="1" lang="ja-JP" altLang="en-US" sz="1100" dirty="0" smtClean="0"/>
                        <a:t>　 ２７日（</a:t>
                      </a:r>
                      <a:r>
                        <a:rPr kumimoji="1" lang="ja-JP" altLang="en-US" sz="1100" dirty="0" smtClean="0">
                          <a:solidFill>
                            <a:schemeClr val="accent5"/>
                          </a:solidFill>
                        </a:rPr>
                        <a:t>土</a:t>
                      </a:r>
                      <a:r>
                        <a:rPr kumimoji="1" lang="ja-JP" altLang="en-US" sz="1100" dirty="0" smtClean="0"/>
                        <a:t>）</a:t>
                      </a:r>
                      <a:endParaRPr kumimoji="1" lang="en-US" altLang="ja-JP" sz="1100" dirty="0" smtClean="0"/>
                    </a:p>
                    <a:p>
                      <a:pPr algn="r"/>
                      <a:r>
                        <a:rPr kumimoji="1" lang="ja-JP" altLang="en-US" sz="1100" dirty="0" smtClean="0"/>
                        <a:t> ２８日（</a:t>
                      </a:r>
                      <a:r>
                        <a:rPr kumimoji="1" lang="ja-JP" altLang="en-US" sz="1100" dirty="0" smtClean="0">
                          <a:solidFill>
                            <a:srgbClr val="FF0000"/>
                          </a:solidFill>
                        </a:rPr>
                        <a:t>日</a:t>
                      </a:r>
                      <a:r>
                        <a:rPr kumimoji="1" lang="ja-JP" altLang="en-US" sz="1100" dirty="0" smtClean="0"/>
                        <a:t>）</a:t>
                      </a:r>
                      <a:endParaRPr kumimoji="1" lang="en-US" altLang="ja-JP" sz="1100" dirty="0" smtClean="0"/>
                    </a:p>
                    <a:p>
                      <a:pPr algn="r"/>
                      <a:r>
                        <a:rPr kumimoji="1" lang="ja-JP" altLang="en-US" sz="1100" dirty="0" smtClean="0"/>
                        <a:t>９月 １０日（</a:t>
                      </a:r>
                      <a:r>
                        <a:rPr kumimoji="1" lang="ja-JP" altLang="en-US" sz="1100" dirty="0" smtClean="0">
                          <a:solidFill>
                            <a:schemeClr val="accent5"/>
                          </a:solidFill>
                        </a:rPr>
                        <a:t>土</a:t>
                      </a:r>
                      <a:r>
                        <a:rPr kumimoji="1" lang="ja-JP" altLang="en-US" sz="1100" dirty="0" smtClean="0"/>
                        <a:t>）</a:t>
                      </a:r>
                      <a:endParaRPr kumimoji="1" lang="en-US" altLang="ja-JP" sz="1100" dirty="0" smtClean="0"/>
                    </a:p>
                    <a:p>
                      <a:pPr algn="r"/>
                      <a:r>
                        <a:rPr kumimoji="1" lang="ja-JP" altLang="en-US" sz="1100" dirty="0" smtClean="0"/>
                        <a:t> １１日（</a:t>
                      </a:r>
                      <a:r>
                        <a:rPr kumimoji="1" lang="ja-JP" altLang="en-US" sz="1100" dirty="0" smtClean="0">
                          <a:solidFill>
                            <a:srgbClr val="FF0000"/>
                          </a:solidFill>
                        </a:rPr>
                        <a:t>日</a:t>
                      </a:r>
                      <a:r>
                        <a:rPr kumimoji="1" lang="ja-JP" altLang="en-US" sz="1100" dirty="0" smtClean="0"/>
                        <a:t>）</a:t>
                      </a:r>
                      <a:endParaRPr kumimoji="1" lang="ja-JP" altLang="en-US" sz="11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defTabSz="720725"/>
                      <a:r>
                        <a:rPr kumimoji="1" lang="en-US" altLang="ja-JP" sz="1100" dirty="0" smtClean="0">
                          <a:latin typeface="+mn-ea"/>
                          <a:ea typeface="+mn-ea"/>
                        </a:rPr>
                        <a:t>  9</a:t>
                      </a:r>
                      <a:r>
                        <a:rPr kumimoji="1" lang="ja-JP" altLang="en-US" sz="1100" dirty="0" smtClean="0">
                          <a:latin typeface="+mn-ea"/>
                          <a:ea typeface="+mn-ea"/>
                        </a:rPr>
                        <a:t>：</a:t>
                      </a:r>
                      <a:r>
                        <a:rPr kumimoji="1" lang="en-US" altLang="ja-JP" sz="1100" dirty="0" smtClean="0">
                          <a:latin typeface="+mn-ea"/>
                          <a:ea typeface="+mn-ea"/>
                        </a:rPr>
                        <a:t>00</a:t>
                      </a:r>
                      <a:r>
                        <a:rPr kumimoji="1" lang="ja-JP" altLang="en-US" sz="1100" dirty="0" smtClean="0">
                          <a:latin typeface="+mn-ea"/>
                          <a:ea typeface="+mn-ea"/>
                        </a:rPr>
                        <a:t>～</a:t>
                      </a:r>
                      <a:r>
                        <a:rPr kumimoji="1" lang="en-US" altLang="ja-JP" sz="1100" dirty="0" smtClean="0">
                          <a:latin typeface="+mn-ea"/>
                          <a:ea typeface="+mn-ea"/>
                        </a:rPr>
                        <a:t>10</a:t>
                      </a:r>
                      <a:r>
                        <a:rPr kumimoji="1" lang="ja-JP" altLang="en-US" sz="1100" dirty="0" smtClean="0">
                          <a:latin typeface="+mn-ea"/>
                          <a:ea typeface="+mn-ea"/>
                        </a:rPr>
                        <a:t>：</a:t>
                      </a:r>
                      <a:r>
                        <a:rPr kumimoji="1" lang="en-US" altLang="ja-JP" sz="1100" dirty="0" smtClean="0">
                          <a:latin typeface="+mn-ea"/>
                          <a:ea typeface="+mn-ea"/>
                        </a:rPr>
                        <a:t>45</a:t>
                      </a:r>
                    </a:p>
                    <a:p>
                      <a:pPr algn="ctr" defTabSz="720725"/>
                      <a:r>
                        <a:rPr kumimoji="1" lang="en-US" altLang="ja-JP" sz="1100" dirty="0" smtClean="0">
                          <a:latin typeface="+mn-ea"/>
                          <a:ea typeface="+mn-ea"/>
                        </a:rPr>
                        <a:t>13</a:t>
                      </a:r>
                      <a:r>
                        <a:rPr kumimoji="1" lang="ja-JP" altLang="en-US" sz="1100" dirty="0" smtClean="0">
                          <a:latin typeface="+mn-ea"/>
                          <a:ea typeface="+mn-ea"/>
                        </a:rPr>
                        <a:t>：</a:t>
                      </a:r>
                      <a:r>
                        <a:rPr kumimoji="1" lang="en-US" altLang="ja-JP" sz="1100" dirty="0" smtClean="0">
                          <a:latin typeface="+mn-ea"/>
                          <a:ea typeface="+mn-ea"/>
                        </a:rPr>
                        <a:t>00</a:t>
                      </a:r>
                      <a:r>
                        <a:rPr kumimoji="1" lang="ja-JP" altLang="en-US" sz="1100" dirty="0" smtClean="0">
                          <a:latin typeface="+mn-ea"/>
                          <a:ea typeface="+mn-ea"/>
                        </a:rPr>
                        <a:t>～</a:t>
                      </a:r>
                      <a:r>
                        <a:rPr kumimoji="1" lang="en-US" altLang="ja-JP" sz="1100" dirty="0" smtClean="0">
                          <a:latin typeface="+mn-ea"/>
                          <a:ea typeface="+mn-ea"/>
                        </a:rPr>
                        <a:t>14</a:t>
                      </a:r>
                      <a:r>
                        <a:rPr kumimoji="1" lang="ja-JP" altLang="en-US" sz="1100" dirty="0" smtClean="0">
                          <a:latin typeface="+mn-ea"/>
                          <a:ea typeface="+mn-ea"/>
                        </a:rPr>
                        <a:t>：</a:t>
                      </a:r>
                      <a:r>
                        <a:rPr kumimoji="1" lang="en-US" altLang="ja-JP" sz="1100" dirty="0" smtClean="0">
                          <a:latin typeface="+mn-ea"/>
                          <a:ea typeface="+mn-ea"/>
                        </a:rPr>
                        <a:t>45</a:t>
                      </a:r>
                    </a:p>
                    <a:p>
                      <a:pPr algn="l" defTabSz="720725"/>
                      <a:r>
                        <a:rPr kumimoji="1" lang="ja-JP" altLang="en-US" sz="900" baseline="0" dirty="0" smtClean="0"/>
                        <a:t>   </a:t>
                      </a:r>
                      <a:r>
                        <a:rPr kumimoji="1" lang="en-US" altLang="ja-JP" sz="900" dirty="0" smtClean="0"/>
                        <a:t>※</a:t>
                      </a:r>
                      <a:r>
                        <a:rPr kumimoji="1" lang="ja-JP" altLang="en-US" sz="900" dirty="0" smtClean="0"/>
                        <a:t>受付は</a:t>
                      </a:r>
                      <a:r>
                        <a:rPr kumimoji="1" lang="en-US" altLang="ja-JP" sz="1100" dirty="0" smtClean="0">
                          <a:latin typeface="+mn-ea"/>
                          <a:ea typeface="+mn-ea"/>
                        </a:rPr>
                        <a:t>15</a:t>
                      </a:r>
                      <a:r>
                        <a:rPr kumimoji="1" lang="ja-JP" altLang="en-US" sz="900" dirty="0" smtClean="0"/>
                        <a:t>分間隔</a:t>
                      </a:r>
                      <a:endParaRPr kumimoji="1" lang="en-US" altLang="ja-JP" sz="900"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9834004"/>
                  </a:ext>
                </a:extLst>
              </a:tr>
            </a:tbl>
          </a:graphicData>
        </a:graphic>
      </p:graphicFrame>
      <p:grpSp>
        <p:nvGrpSpPr>
          <p:cNvPr id="2" name="グループ化 1"/>
          <p:cNvGrpSpPr/>
          <p:nvPr/>
        </p:nvGrpSpPr>
        <p:grpSpPr>
          <a:xfrm>
            <a:off x="3087663" y="6460600"/>
            <a:ext cx="108000" cy="2710291"/>
            <a:chOff x="3544039" y="6101194"/>
            <a:chExt cx="108000" cy="2710291"/>
          </a:xfrm>
        </p:grpSpPr>
        <p:sp>
          <p:nvSpPr>
            <p:cNvPr id="7" name="フローチャート: 結合子 6"/>
            <p:cNvSpPr>
              <a:spLocks noChangeAspect="1"/>
            </p:cNvSpPr>
            <p:nvPr/>
          </p:nvSpPr>
          <p:spPr>
            <a:xfrm>
              <a:off x="3544039" y="6101194"/>
              <a:ext cx="108000" cy="108000"/>
            </a:xfrm>
            <a:prstGeom prst="flowChartConnector">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54" name="フローチャート: 結合子 53"/>
            <p:cNvSpPr>
              <a:spLocks noChangeAspect="1"/>
            </p:cNvSpPr>
            <p:nvPr/>
          </p:nvSpPr>
          <p:spPr>
            <a:xfrm>
              <a:off x="3544039" y="6411420"/>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58" name="フローチャート: 結合子 57"/>
            <p:cNvSpPr>
              <a:spLocks noChangeAspect="1"/>
            </p:cNvSpPr>
            <p:nvPr/>
          </p:nvSpPr>
          <p:spPr>
            <a:xfrm>
              <a:off x="3544039" y="6745104"/>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59" name="フローチャート: 結合子 58"/>
            <p:cNvSpPr>
              <a:spLocks noChangeAspect="1"/>
            </p:cNvSpPr>
            <p:nvPr/>
          </p:nvSpPr>
          <p:spPr>
            <a:xfrm>
              <a:off x="3544039" y="7067161"/>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61" name="フローチャート: 結合子 60"/>
            <p:cNvSpPr>
              <a:spLocks noChangeAspect="1"/>
            </p:cNvSpPr>
            <p:nvPr/>
          </p:nvSpPr>
          <p:spPr>
            <a:xfrm>
              <a:off x="3544039" y="7405527"/>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63" name="フローチャート: 結合子 62"/>
            <p:cNvSpPr>
              <a:spLocks noChangeAspect="1"/>
            </p:cNvSpPr>
            <p:nvPr/>
          </p:nvSpPr>
          <p:spPr>
            <a:xfrm>
              <a:off x="3544039" y="7729960"/>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64" name="フローチャート: 結合子 63"/>
            <p:cNvSpPr>
              <a:spLocks noChangeAspect="1"/>
            </p:cNvSpPr>
            <p:nvPr/>
          </p:nvSpPr>
          <p:spPr>
            <a:xfrm>
              <a:off x="3544039" y="8051449"/>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65" name="フローチャート: 結合子 64"/>
            <p:cNvSpPr>
              <a:spLocks noChangeAspect="1"/>
            </p:cNvSpPr>
            <p:nvPr/>
          </p:nvSpPr>
          <p:spPr>
            <a:xfrm>
              <a:off x="3544039" y="8373506"/>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66" name="フローチャート: 結合子 65"/>
            <p:cNvSpPr>
              <a:spLocks noChangeAspect="1"/>
            </p:cNvSpPr>
            <p:nvPr/>
          </p:nvSpPr>
          <p:spPr>
            <a:xfrm>
              <a:off x="3544039" y="8703485"/>
              <a:ext cx="108000" cy="108000"/>
            </a:xfrm>
            <a:prstGeom prst="flowChartConnector">
              <a:avLst/>
            </a:prstGeom>
            <a:solidFill>
              <a:srgbClr val="C9A6E4"/>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grpSp>
      <p:sp>
        <p:nvSpPr>
          <p:cNvPr id="69" name="フローチャート: 結合子 68"/>
          <p:cNvSpPr>
            <a:spLocks noChangeAspect="1"/>
          </p:cNvSpPr>
          <p:nvPr/>
        </p:nvSpPr>
        <p:spPr>
          <a:xfrm>
            <a:off x="3087663" y="3829568"/>
            <a:ext cx="108000" cy="108000"/>
          </a:xfrm>
          <a:prstGeom prst="flowChartConnector">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
        <p:nvSpPr>
          <p:cNvPr id="68" name="テキスト ボックス 67"/>
          <p:cNvSpPr txBox="1"/>
          <p:nvPr/>
        </p:nvSpPr>
        <p:spPr>
          <a:xfrm>
            <a:off x="335581" y="1907604"/>
            <a:ext cx="6196273" cy="461665"/>
          </a:xfrm>
          <a:prstGeom prst="rect">
            <a:avLst/>
          </a:prstGeom>
          <a:noFill/>
        </p:spPr>
        <p:txBody>
          <a:bodyPr wrap="square" rtlCol="0">
            <a:spAutoFit/>
          </a:bodyPr>
          <a:lstStyle/>
          <a:p>
            <a:r>
              <a:rPr kumimoji="1" lang="ja-JP" altLang="en-US" sz="1200" b="1" dirty="0" smtClean="0"/>
              <a:t>　</a:t>
            </a:r>
            <a:r>
              <a:rPr kumimoji="1" lang="ja-JP" altLang="en-US" sz="1200" dirty="0" smtClean="0"/>
              <a:t>予約の際はワクチンの種類についてお間違えのないようご注意ください。</a:t>
            </a:r>
            <a:endParaRPr kumimoji="1" lang="en-US" altLang="ja-JP" sz="1200" dirty="0" smtClean="0"/>
          </a:p>
          <a:p>
            <a:r>
              <a:rPr kumimoji="1" lang="ja-JP" altLang="en-US" sz="1200" dirty="0"/>
              <a:t>　</a:t>
            </a:r>
            <a:r>
              <a:rPr kumimoji="1" lang="ja-JP" altLang="en-US" sz="1200" dirty="0" smtClean="0"/>
              <a:t>ワクチンの効果については「資料</a:t>
            </a:r>
            <a:r>
              <a:rPr kumimoji="1" lang="ja-JP" altLang="en-US" sz="1200" dirty="0"/>
              <a:t>１</a:t>
            </a:r>
            <a:r>
              <a:rPr kumimoji="1" lang="ja-JP" altLang="en-US" sz="1200" dirty="0" smtClean="0"/>
              <a:t>」に記載しておりますのでご参照ください。</a:t>
            </a:r>
            <a:endParaRPr kumimoji="1" lang="en-US" altLang="ja-JP" sz="1200" dirty="0" smtClean="0"/>
          </a:p>
        </p:txBody>
      </p:sp>
      <p:sp>
        <p:nvSpPr>
          <p:cNvPr id="27" name="正方形/長方形 26"/>
          <p:cNvSpPr/>
          <p:nvPr/>
        </p:nvSpPr>
        <p:spPr>
          <a:xfrm>
            <a:off x="476248" y="9289025"/>
            <a:ext cx="6055606" cy="45330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a:solidFill>
                  <a:schemeClr val="tx1"/>
                </a:solidFill>
              </a:rPr>
              <a:t>ワクチン</a:t>
            </a:r>
            <a:r>
              <a:rPr kumimoji="1" lang="ja-JP" altLang="en-US" sz="1200" dirty="0" smtClean="0">
                <a:solidFill>
                  <a:schemeClr val="tx1"/>
                </a:solidFill>
              </a:rPr>
              <a:t>の供給に応じて取り扱</a:t>
            </a:r>
            <a:r>
              <a:rPr kumimoji="1" lang="ja-JP" altLang="en-US" sz="1200" dirty="0">
                <a:solidFill>
                  <a:schemeClr val="tx1"/>
                </a:solidFill>
              </a:rPr>
              <a:t>う</a:t>
            </a:r>
            <a:r>
              <a:rPr kumimoji="1" lang="ja-JP" altLang="en-US" sz="1200" dirty="0" smtClean="0">
                <a:solidFill>
                  <a:schemeClr val="tx1"/>
                </a:solidFill>
              </a:rPr>
              <a:t>ワクチンを変更すること</a:t>
            </a:r>
            <a:r>
              <a:rPr kumimoji="1" lang="ja-JP" altLang="en-US" sz="1200" dirty="0">
                <a:solidFill>
                  <a:schemeClr val="tx1"/>
                </a:solidFill>
              </a:rPr>
              <a:t>があります</a:t>
            </a:r>
            <a:r>
              <a:rPr kumimoji="1" lang="ja-JP" altLang="en-US" sz="1200" dirty="0" smtClean="0">
                <a:solidFill>
                  <a:schemeClr val="tx1"/>
                </a:solidFill>
              </a:rPr>
              <a:t>。</a:t>
            </a:r>
            <a:endParaRPr kumimoji="1" lang="en-US" altLang="ja-JP" sz="1200"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予約状況に応じて実施曜日を変更することがあります。</a:t>
            </a:r>
            <a:endParaRPr kumimoji="1" lang="en-US" altLang="ja-JP" sz="1200" dirty="0" smtClean="0">
              <a:solidFill>
                <a:schemeClr val="tx1"/>
              </a:solidFill>
            </a:endParaRPr>
          </a:p>
        </p:txBody>
      </p:sp>
      <p:sp>
        <p:nvSpPr>
          <p:cNvPr id="28" name="正方形/長方形 27"/>
          <p:cNvSpPr/>
          <p:nvPr/>
        </p:nvSpPr>
        <p:spPr>
          <a:xfrm>
            <a:off x="-3263" y="3486"/>
            <a:ext cx="6861263" cy="273787"/>
          </a:xfrm>
          <a:prstGeom prst="rect">
            <a:avLst/>
          </a:prstGeom>
          <a:solidFill>
            <a:schemeClr val="accent6">
              <a:lumMod val="40000"/>
              <a:lumOff val="60000"/>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smtClean="0">
              <a:solidFill>
                <a:schemeClr val="tx1"/>
              </a:solidFill>
            </a:endParaRPr>
          </a:p>
        </p:txBody>
      </p:sp>
    </p:spTree>
    <p:extLst>
      <p:ext uri="{BB962C8B-B14F-4D97-AF65-F5344CB8AC3E}">
        <p14:creationId xmlns:p14="http://schemas.microsoft.com/office/powerpoint/2010/main" val="3124845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tx1"/>
          </a:solidFill>
        </a:ln>
      </a:spPr>
      <a:bodyPr rtlCol="0" anchor="ctr"/>
      <a:lstStyle>
        <a:defPPr algn="ctr">
          <a:defRPr kumimoji="1" sz="32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22924</TotalTime>
  <Words>917</Words>
  <Application>Microsoft Office PowerPoint</Application>
  <PresentationFormat>A4 210 x 297 mm</PresentationFormat>
  <Paragraphs>140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成田 隆浩</dc:creator>
  <cp:lastModifiedBy>成田 隆浩</cp:lastModifiedBy>
  <cp:revision>705</cp:revision>
  <cp:lastPrinted>2022-06-02T23:31:09Z</cp:lastPrinted>
  <dcterms:created xsi:type="dcterms:W3CDTF">2021-03-29T23:56:13Z</dcterms:created>
  <dcterms:modified xsi:type="dcterms:W3CDTF">2022-06-15T04:14:31Z</dcterms:modified>
</cp:coreProperties>
</file>